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5.xml.rels" ContentType="application/vnd.openxmlformats-package.relationships+xml"/>
  <Override PartName="/ppt/slideMasters/_rels/slideMaster2.xml.rels" ContentType="application/vnd.openxmlformats-package.relationships+xml"/>
  <Override PartName="/ppt/slideMasters/_rels/slideMaster4.xml.rels" ContentType="application/vnd.openxmlformats-package.relationships+xml"/>
  <Override PartName="/ppt/slideMasters/_rels/slideMaster1.xml.rels" ContentType="application/vnd.openxmlformats-package.relationships+xml"/>
  <Override PartName="/ppt/slideMasters/_rels/slideMaster3.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5.xml" ContentType="application/vnd.openxmlformats-officedocument.presentationml.notesSlide+xml"/>
  <Override PartName="/ppt/notesSlides/notesSlide10.xml" ContentType="application/vnd.openxmlformats-officedocument.presentationml.notesSlide+xml"/>
  <Override PartName="/ppt/notesSlides/notesSlide34.xml" ContentType="application/vnd.openxmlformats-officedocument.presentationml.notesSlide+xml"/>
  <Override PartName="/ppt/notesSlides/_rels/notesSlide44.xml.rels" ContentType="application/vnd.openxmlformats-package.relationships+xml"/>
  <Override PartName="/ppt/notesSlides/_rels/notesSlide34.xml.rels" ContentType="application/vnd.openxmlformats-package.relationships+xml"/>
  <Override PartName="/ppt/notesSlides/_rels/notesSlide41.xml.rels" ContentType="application/vnd.openxmlformats-package.relationships+xml"/>
  <Override PartName="/ppt/notesSlides/_rels/notesSlide24.xml.rels" ContentType="application/vnd.openxmlformats-package.relationships+xml"/>
  <Override PartName="/ppt/notesSlides/_rels/notesSlide17.xml.rels" ContentType="application/vnd.openxmlformats-package.relationships+xml"/>
  <Override PartName="/ppt/notesSlides/_rels/notesSlide10.xml.rels" ContentType="application/vnd.openxmlformats-package.relationships+xml"/>
  <Override PartName="/ppt/notesSlides/_rels/notesSlide5.xml.rels" ContentType="application/vnd.openxmlformats-package.relationships+xml"/>
  <Override PartName="/ppt/notesSlides/_rels/notesSlide1.xml.rels" ContentType="application/vnd.openxmlformats-package.relationships+xml"/>
  <Override PartName="/ppt/notesSlides/notesSlide17.xml" ContentType="application/vnd.openxmlformats-officedocument.presentationml.notesSlide+xml"/>
  <Override PartName="/ppt/notesSlides/notesSlide24.xml" ContentType="application/vnd.openxmlformats-officedocument.presentationml.notesSlide+xml"/>
  <Override PartName="/ppt/notesSlides/notesSlide41.xml" ContentType="application/vnd.openxmlformats-officedocument.presentationml.notesSlide+xml"/>
  <Override PartName="/ppt/notesSlides/notesSlide44.xml" ContentType="application/vnd.openxmlformats-officedocument.presentationml.notesSlide+xml"/>
  <Override PartName="/ppt/_rels/presentation.xml.rels" ContentType="application/vnd.openxmlformats-package.relationships+xml"/>
  <Override PartName="/ppt/slideLayouts/_rels/slideLayout52.xml.rels" ContentType="application/vnd.openxmlformats-package.relationships+xml"/>
  <Override PartName="/ppt/slideLayouts/_rels/slideLayout14.xml.rels" ContentType="application/vnd.openxmlformats-package.relationships+xml"/>
  <Override PartName="/ppt/slideLayouts/_rels/slideLayout30.xml.rels" ContentType="application/vnd.openxmlformats-package.relationships+xml"/>
  <Override PartName="/ppt/slideLayouts/_rels/slideLayout38.xml.rels" ContentType="application/vnd.openxmlformats-package.relationships+xml"/>
  <Override PartName="/ppt/slideLayouts/_rels/slideLayout45.xml.rels" ContentType="application/vnd.openxmlformats-package.relationships+xml"/>
  <Override PartName="/ppt/slideLayouts/_rels/slideLayout23.xml.rels" ContentType="application/vnd.openxmlformats-package.relationships+xml"/>
  <Override PartName="/ppt/slideLayouts/_rels/slideLayout19.xml.rels" ContentType="application/vnd.openxmlformats-package.relationships+xml"/>
  <Override PartName="/ppt/slideLayouts/_rels/slideLayout13.xml.rels" ContentType="application/vnd.openxmlformats-package.relationships+xml"/>
  <Override PartName="/ppt/slideLayouts/_rels/slideLayout31.xml.rels" ContentType="application/vnd.openxmlformats-package.relationships+xml"/>
  <Override PartName="/ppt/slideLayouts/_rels/slideLayout15.xml.rels" ContentType="application/vnd.openxmlformats-package.relationships+xml"/>
  <Override PartName="/ppt/slideLayouts/_rels/slideLayout24.xml.rels" ContentType="application/vnd.openxmlformats-package.relationships+xml"/>
  <Override PartName="/ppt/slideLayouts/_rels/slideLayout9.xml.rels" ContentType="application/vnd.openxmlformats-package.relationships+xml"/>
  <Override PartName="/ppt/slideLayouts/_rels/slideLayout3.xml.rels" ContentType="application/vnd.openxmlformats-package.relationships+xml"/>
  <Override PartName="/ppt/slideLayouts/_rels/slideLayout32.xml.rels" ContentType="application/vnd.openxmlformats-package.relationships+xml"/>
  <Override PartName="/ppt/slideLayouts/_rels/slideLayout25.xml.rels" ContentType="application/vnd.openxmlformats-package.relationships+xml"/>
  <Override PartName="/ppt/slideLayouts/_rels/slideLayout26.xml.rels" ContentType="application/vnd.openxmlformats-package.relationships+xml"/>
  <Override PartName="/ppt/slideLayouts/_rels/slideLayout11.xml.rels" ContentType="application/vnd.openxmlformats-package.relationships+xml"/>
  <Override PartName="/ppt/slideLayouts/_rels/slideLayout17.xml.rels" ContentType="application/vnd.openxmlformats-package.relationships+xml"/>
  <Override PartName="/ppt/slideLayouts/_rels/slideLayout21.xml.rels" ContentType="application/vnd.openxmlformats-package.relationships+xml"/>
  <Override PartName="/ppt/slideLayouts/_rels/slideLayout36.xml.rels" ContentType="application/vnd.openxmlformats-package.relationships+xml"/>
  <Override PartName="/ppt/slideLayouts/_rels/slideLayout43.xml.rels" ContentType="application/vnd.openxmlformats-package.relationships+xml"/>
  <Override PartName="/ppt/slideLayouts/_rels/slideLayout27.xml.rels" ContentType="application/vnd.openxmlformats-package.relationships+xml"/>
  <Override PartName="/ppt/slideLayouts/_rels/slideLayout41.xml.rels" ContentType="application/vnd.openxmlformats-package.relationships+xml"/>
  <Override PartName="/ppt/slideLayouts/_rels/slideLayout49.xml.rels" ContentType="application/vnd.openxmlformats-package.relationships+xml"/>
  <Override PartName="/ppt/slideLayouts/_rels/slideLayout34.xml.rels" ContentType="application/vnd.openxmlformats-package.relationships+xml"/>
  <Override PartName="/ppt/slideLayouts/_rels/slideLayout50.xml.rels" ContentType="application/vnd.openxmlformats-package.relationships+xml"/>
  <Override PartName="/ppt/slideLayouts/_rels/slideLayout47.xml.rels" ContentType="application/vnd.openxmlformats-package.relationships+xml"/>
  <Override PartName="/ppt/slideLayouts/_rels/slideLayout54.xml.rels" ContentType="application/vnd.openxmlformats-package.relationships+xml"/>
  <Override PartName="/ppt/slideLayouts/_rels/slideLayout12.xml.rels" ContentType="application/vnd.openxmlformats-package.relationships+xml"/>
  <Override PartName="/ppt/slideLayouts/_rels/slideLayout29.xml.rels" ContentType="application/vnd.openxmlformats-package.relationships+xml"/>
  <Override PartName="/ppt/slideLayouts/_rels/slideLayout33.xml.rels" ContentType="application/vnd.openxmlformats-package.relationships+xml"/>
  <Override PartName="/ppt/slideLayouts/_rels/slideLayout48.xml.rels" ContentType="application/vnd.openxmlformats-package.relationships+xml"/>
  <Override PartName="/ppt/slideLayouts/_rels/slideLayout39.xml.rels" ContentType="application/vnd.openxmlformats-package.relationships+xml"/>
  <Override PartName="/ppt/slideLayouts/_rels/slideLayout40.xml.rels" ContentType="application/vnd.openxmlformats-package.relationships+xml"/>
  <Override PartName="/ppt/slideLayouts/_rels/slideLayout55.xml.rels" ContentType="application/vnd.openxmlformats-package.relationships+xml"/>
  <Override PartName="/ppt/slideLayouts/_rels/slideLayout18.xml.rels" ContentType="application/vnd.openxmlformats-package.relationships+xml"/>
  <Override PartName="/ppt/slideLayouts/_rels/slideLayout22.xml.rels" ContentType="application/vnd.openxmlformats-package.relationships+xml"/>
  <Override PartName="/ppt/slideLayouts/_rels/slideLayout28.xml.rels" ContentType="application/vnd.openxmlformats-package.relationships+xml"/>
  <Override PartName="/ppt/slideLayouts/_rels/slideLayout37.xml.rels" ContentType="application/vnd.openxmlformats-package.relationships+xml"/>
  <Override PartName="/ppt/slideLayouts/_rels/slideLayout44.xml.rels" ContentType="application/vnd.openxmlformats-package.relationships+xml"/>
  <Override PartName="/ppt/slideLayouts/_rels/slideLayout10.xml.rels" ContentType="application/vnd.openxmlformats-package.relationships+xml"/>
  <Override PartName="/ppt/slideLayouts/_rels/slideLayout59.xml.rels" ContentType="application/vnd.openxmlformats-package.relationships+xml"/>
  <Override PartName="/ppt/slideLayouts/_rels/slideLayout56.xml.rels" ContentType="application/vnd.openxmlformats-package.relationships+xml"/>
  <Override PartName="/ppt/slideLayouts/_rels/slideLayout60.xml.rels" ContentType="application/vnd.openxmlformats-package.relationships+xml"/>
  <Override PartName="/ppt/slideLayouts/_rels/slideLayout1.xml.rels" ContentType="application/vnd.openxmlformats-package.relationships+xml"/>
  <Override PartName="/ppt/slideLayouts/_rels/slideLayout7.xml.rels" ContentType="application/vnd.openxmlformats-package.relationships+xml"/>
  <Override PartName="/ppt/slideLayouts/_rels/slideLayout57.xml.rels" ContentType="application/vnd.openxmlformats-package.relationships+xml"/>
  <Override PartName="/ppt/slideLayouts/_rels/slideLayout16.xml.rels" ContentType="application/vnd.openxmlformats-package.relationships+xml"/>
  <Override PartName="/ppt/slideLayouts/_rels/slideLayout20.xml.rels" ContentType="application/vnd.openxmlformats-package.relationships+xml"/>
  <Override PartName="/ppt/slideLayouts/_rels/slideLayout35.xml.rels" ContentType="application/vnd.openxmlformats-package.relationships+xml"/>
  <Override PartName="/ppt/slideLayouts/_rels/slideLayout42.xml.rels" ContentType="application/vnd.openxmlformats-package.relationships+xml"/>
  <Override PartName="/ppt/slideLayouts/_rels/slideLayout51.xml.rels" ContentType="application/vnd.openxmlformats-package.relationships+xml"/>
  <Override PartName="/ppt/slideLayouts/_rels/slideLayout58.xml.rels" ContentType="application/vnd.openxmlformats-package.relationships+xml"/>
  <Override PartName="/ppt/slideLayouts/_rels/slideLayout2.xml.rels" ContentType="application/vnd.openxmlformats-package.relationships+xml"/>
  <Override PartName="/ppt/slideLayouts/_rels/slideLayout8.xml.rels" ContentType="application/vnd.openxmlformats-package.relationships+xml"/>
  <Override PartName="/ppt/slideLayouts/_rels/slideLayout4.xml.rels" ContentType="application/vnd.openxmlformats-package.relationships+xml"/>
  <Override PartName="/ppt/slideLayouts/_rels/slideLayout5.xml.rels" ContentType="application/vnd.openxmlformats-package.relationships+xml"/>
  <Override PartName="/ppt/slideLayouts/_rels/slideLayout6.xml.rels" ContentType="application/vnd.openxmlformats-package.relationships+xml"/>
  <Override PartName="/ppt/slideLayouts/_rels/slideLayout46.xml.rels" ContentType="application/vnd.openxmlformats-package.relationships+xml"/>
  <Override PartName="/ppt/slideLayouts/_rels/slideLayout53.xml.rels" ContentType="application/vnd.openxmlformats-package.relationships+xml"/>
  <Override PartName="/ppt/slideLayouts/slideLayout56.xml" ContentType="application/vnd.openxmlformats-officedocument.presentationml.slideLayout+xml"/>
  <Override PartName="/ppt/slideLayouts/slideLayout13.xml" ContentType="application/vnd.openxmlformats-officedocument.presentationml.slideLayout+xml"/>
  <Override PartName="/ppt/slideLayouts/slideLayout48.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49.xml" ContentType="application/vnd.openxmlformats-officedocument.presentationml.slideLayout+xml"/>
  <Override PartName="/ppt/slideLayouts/slideLayout10.xml" ContentType="application/vnd.openxmlformats-officedocument.presentationml.slideLayout+xml"/>
  <Override PartName="/ppt/slideLayouts/slideLayout47.xml" ContentType="application/vnd.openxmlformats-officedocument.presentationml.slideLayout+xml"/>
  <Override PartName="/ppt/slideLayouts/slideLayout9.xml" ContentType="application/vnd.openxmlformats-officedocument.presentationml.slideLayout+xml"/>
  <Override PartName="/ppt/slideLayouts/slideLayout29.xml" ContentType="application/vnd.openxmlformats-officedocument.presentationml.slideLayout+xml"/>
  <Override PartName="/ppt/slideLayouts/slideLayout27.xml" ContentType="application/vnd.openxmlformats-officedocument.presentationml.slideLayout+xml"/>
  <Override PartName="/ppt/slideLayouts/slideLayout26.xml" ContentType="application/vnd.openxmlformats-officedocument.presentationml.slideLayout+xml"/>
  <Override PartName="/ppt/slideLayouts/slideLayout25.xml" ContentType="application/vnd.openxmlformats-officedocument.presentationml.slideLayout+xml"/>
  <Override PartName="/ppt/slideLayouts/slideLayout24.xml" ContentType="application/vnd.openxmlformats-officedocument.presentationml.slideLayout+xml"/>
  <Override PartName="/ppt/slideLayouts/slideLayout59.xml" ContentType="application/vnd.openxmlformats-officedocument.presentationml.slideLayout+xml"/>
  <Override PartName="/ppt/slideLayouts/slideLayout22.xml" ContentType="application/vnd.openxmlformats-officedocument.presentationml.slideLayout+xml"/>
  <Override PartName="/ppt/slideLayouts/slideLayout28.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xml" ContentType="application/vnd.openxmlformats-officedocument.presentationml.slideLayout+xml"/>
  <Override PartName="/ppt/slideLayouts/slideLayout21.xml" ContentType="application/vnd.openxmlformats-officedocument.presentationml.slideLayout+xml"/>
  <Override PartName="/ppt/slideLayouts/slideLayout58.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9.xml" ContentType="application/vnd.openxmlformats-officedocument.presentationml.slideLayout+xml"/>
  <Override PartName="/ppt/slideLayouts/slideLayout57.xml" ContentType="application/vnd.openxmlformats-officedocument.presentationml.slideLayout+xml"/>
  <Override PartName="/ppt/slideLayouts/slideLayout20.xml" ContentType="application/vnd.openxmlformats-officedocument.presentationml.slideLayout+xml"/>
  <Override PartName="/ppt/slideLayouts/slideLayout23.xml" ContentType="application/vnd.openxmlformats-officedocument.presentationml.slideLayout+xml"/>
  <Override PartName="/ppt/slideLayouts/slideLayout60.xml" ContentType="application/vnd.openxmlformats-officedocument.presentationml.slideLayout+xml"/>
  <Override PartName="/ppt/slideLayouts/slideLayout18.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2.xml" ContentType="application/vnd.openxmlformats-officedocument.presentationml.slideLayout+xml"/>
  <Override PartName="/ppt/slideLayouts/slideLayout40.xml" ContentType="application/vnd.openxmlformats-officedocument.presentationml.slideLayout+xml"/>
  <Override PartName="/ppt/slideLayouts/slideLayout3.xml" ContentType="application/vnd.openxmlformats-officedocument.presentationml.slideLayout+xml"/>
  <Override PartName="/ppt/slideLayouts/slideLayout41.xml" ContentType="application/vnd.openxmlformats-officedocument.presentationml.slideLayout+xml"/>
  <Override PartName="/ppt/slideLayouts/slideLayout4.xml" ContentType="application/vnd.openxmlformats-officedocument.presentationml.slideLayout+xml"/>
  <Override PartName="/ppt/slideLayouts/slideLayout42.xml" ContentType="application/vnd.openxmlformats-officedocument.presentationml.slideLayout+xml"/>
  <Override PartName="/ppt/slideLayouts/slideLayout5.xml" ContentType="application/vnd.openxmlformats-officedocument.presentationml.slideLayout+xml"/>
  <Override PartName="/ppt/slideLayouts/slideLayout43.xml" ContentType="application/vnd.openxmlformats-officedocument.presentationml.slideLayout+xml"/>
  <Override PartName="/ppt/slideLayouts/slideLayout6.xml" ContentType="application/vnd.openxmlformats-officedocument.presentationml.slideLayout+xml"/>
  <Override PartName="/ppt/slideLayouts/slideLayout44.xml" ContentType="application/vnd.openxmlformats-officedocument.presentationml.slideLayout+xml"/>
  <Override PartName="/ppt/slideLayouts/slideLayout7.xml" ContentType="application/vnd.openxmlformats-officedocument.presentationml.slideLayout+xml"/>
  <Override PartName="/ppt/slideLayouts/slideLayout45.xml" ContentType="application/vnd.openxmlformats-officedocument.presentationml.slideLayout+xml"/>
  <Override PartName="/ppt/slideLayouts/slideLayout8.xml" ContentType="application/vnd.openxmlformats-officedocument.presentationml.slideLayout+xml"/>
  <Override PartName="/ppt/slideLayouts/slideLayout46.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media/image57.png" ContentType="image/png"/>
  <Override PartName="/ppt/media/image56.png" ContentType="image/png"/>
  <Override PartName="/ppt/media/image55.png" ContentType="image/png"/>
  <Override PartName="/ppt/media/image20.jpeg" ContentType="image/jpeg"/>
  <Override PartName="/ppt/media/image54.png" ContentType="image/png"/>
  <Override PartName="/ppt/media/image34.png" ContentType="image/png"/>
  <Override PartName="/ppt/media/image4.png" ContentType="image/png"/>
  <Override PartName="/ppt/media/image16.png" ContentType="image/png"/>
  <Override PartName="/ppt/media/image33.png" ContentType="image/png"/>
  <Override PartName="/ppt/media/image3.png" ContentType="image/png"/>
  <Override PartName="/ppt/media/image15.png" ContentType="image/png"/>
  <Override PartName="/ppt/media/image32.png" ContentType="image/png"/>
  <Override PartName="/ppt/media/image2.png" ContentType="image/png"/>
  <Override PartName="/ppt/media/image14.png" ContentType="image/png"/>
  <Override PartName="/ppt/media/image10.jpeg" ContentType="image/jpeg"/>
  <Override PartName="/ppt/media/image27.png" ContentType="image/png"/>
  <Override PartName="/ppt/media/image64.png" ContentType="image/png"/>
  <Override PartName="/ppt/media/image31.png" ContentType="image/png"/>
  <Override PartName="/ppt/media/image29.png" ContentType="image/png"/>
  <Override PartName="/ppt/media/image63.png" ContentType="image/png"/>
  <Override PartName="/ppt/media/image25.png" ContentType="image/png"/>
  <Override PartName="/ppt/media/image62.png" ContentType="image/png"/>
  <Override PartName="/ppt/media/image6.jpeg" ContentType="image/jpeg"/>
  <Override PartName="/ppt/media/image60.png" ContentType="image/png"/>
  <Override PartName="/ppt/media/image18.png" ContentType="image/png"/>
  <Override PartName="/ppt/media/image5.jpeg" ContentType="image/jpeg"/>
  <Override PartName="/ppt/media/image61.png" ContentType="image/png"/>
  <Override PartName="/ppt/media/image19.png" ContentType="image/png"/>
  <Override PartName="/ppt/media/image24.png" ContentType="image/png"/>
  <Override PartName="/ppt/media/image59.png" ContentType="image/png"/>
  <Override PartName="/ppt/media/image22.png" ContentType="image/png"/>
  <Override PartName="/ppt/media/image23.png" ContentType="image/png"/>
  <Override PartName="/ppt/media/image58.png" ContentType="image/png"/>
  <Override PartName="/ppt/media/image21.png" ContentType="image/png"/>
  <Override PartName="/ppt/media/image28.png" ContentType="image/png"/>
  <Override PartName="/ppt/media/image26.png" ContentType="image/png"/>
  <Override PartName="/ppt/media/image8.jpeg" ContentType="image/jpeg"/>
  <Override PartName="/ppt/media/image38.png" ContentType="image/png"/>
  <Override PartName="/ppt/media/image1.png" ContentType="image/png"/>
  <Override PartName="/ppt/media/image13.png" ContentType="image/png"/>
  <Override PartName="/ppt/media/image17.png" ContentType="image/png"/>
  <Override PartName="/ppt/media/image7.tif" ContentType="image/tiff"/>
  <Override PartName="/ppt/media/image41.png" ContentType="image/png"/>
  <Override PartName="/ppt/media/image9.png" ContentType="image/png"/>
  <Override PartName="/ppt/media/image39.png" ContentType="image/png"/>
  <Override PartName="/ppt/media/image11.png" ContentType="image/png"/>
  <Override PartName="/ppt/media/image48.png" ContentType="image/png"/>
  <Override PartName="/ppt/media/image12.png" ContentType="image/png"/>
  <Override PartName="/ppt/media/image49.png" ContentType="image/png"/>
  <Override PartName="/ppt/media/image30.png" ContentType="image/png"/>
  <Override PartName="/ppt/media/image35.png" ContentType="image/png"/>
  <Override PartName="/ppt/media/image36.png" ContentType="image/png"/>
  <Override PartName="/ppt/media/image37.png" ContentType="image/png"/>
  <Override PartName="/ppt/media/image40.png" ContentType="image/png"/>
  <Override PartName="/ppt/media/image42.png" ContentType="image/png"/>
  <Override PartName="/ppt/media/image43.png" ContentType="image/png"/>
  <Override PartName="/ppt/media/image44.png" ContentType="image/png"/>
  <Override PartName="/ppt/media/image45.png" ContentType="image/png"/>
  <Override PartName="/ppt/media/image46.png" ContentType="image/png"/>
  <Override PartName="/ppt/media/image47.png" ContentType="image/png"/>
  <Override PartName="/ppt/media/image50.jpeg" ContentType="image/jpeg"/>
  <Override PartName="/ppt/media/image52.png" ContentType="image/png"/>
  <Override PartName="/ppt/media/image51.png" ContentType="image/png"/>
  <Override PartName="/ppt/media/image53.png" ContentType="image/png"/>
  <Override PartName="/ppt/presProps.xml" ContentType="application/vnd.openxmlformats-officedocument.presentationml.presProps+xml"/>
  <Override PartName="/ppt/notesMasters/_rels/notesMaster1.xml.rels" ContentType="application/vnd.openxmlformats-package.relationships+xml"/>
  <Override PartName="/ppt/notesMasters/notesMaster1.xml" ContentType="application/vnd.openxmlformats-officedocument.presentationml.notesMaster+xml"/>
  <Override PartName="/ppt/slides/slide29.xml" ContentType="application/vnd.openxmlformats-officedocument.presentationml.slide+xml"/>
  <Override PartName="/ppt/slides/slide28.xml" ContentType="application/vnd.openxmlformats-officedocument.presentationml.slide+xml"/>
  <Override PartName="/ppt/slides/slide27.xml" ContentType="application/vnd.openxmlformats-officedocument.presentationml.slide+xml"/>
  <Override PartName="/ppt/slides/slide26.xml" ContentType="application/vnd.openxmlformats-officedocument.presentationml.slide+xml"/>
  <Override PartName="/ppt/slides/slide25.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22.xml" ContentType="application/vnd.openxmlformats-officedocument.presentationml.slide+xml"/>
  <Override PartName="/ppt/slides/slide21.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18.xml" ContentType="application/vnd.openxmlformats-officedocument.presentationml.slide+xml"/>
  <Override PartName="/ppt/slides/slide17.xml" ContentType="application/vnd.openxmlformats-officedocument.presentationml.slide+xml"/>
  <Override PartName="/ppt/slides/slide16.xml" ContentType="application/vnd.openxmlformats-officedocument.presentationml.slide+xml"/>
  <Override PartName="/ppt/slides/slide15.xml" ContentType="application/vnd.openxmlformats-officedocument.presentationml.slide+xml"/>
  <Override PartName="/ppt/slides/_rels/slide4.xml.rels" ContentType="application/vnd.openxmlformats-package.relationships+xml"/>
  <Override PartName="/ppt/slides/_rels/slide5.xml.rels" ContentType="application/vnd.openxmlformats-package.relationships+xml"/>
  <Override PartName="/ppt/slides/_rels/slide40.xml.rels" ContentType="application/vnd.openxmlformats-package.relationships+xml"/>
  <Override PartName="/ppt/slides/_rels/slide33.xml.rels" ContentType="application/vnd.openxmlformats-package.relationships+xml"/>
  <Override PartName="/ppt/slides/_rels/slide6.xml.rels" ContentType="application/vnd.openxmlformats-package.relationships+xml"/>
  <Override PartName="/ppt/slides/_rels/slide41.xml.rels" ContentType="application/vnd.openxmlformats-package.relationships+xml"/>
  <Override PartName="/ppt/slides/_rels/slide34.xml.rels" ContentType="application/vnd.openxmlformats-package.relationships+xml"/>
  <Override PartName="/ppt/slides/_rels/slide7.xml.rels" ContentType="application/vnd.openxmlformats-package.relationships+xml"/>
  <Override PartName="/ppt/slides/_rels/slide42.xml.rels" ContentType="application/vnd.openxmlformats-package.relationships+xml"/>
  <Override PartName="/ppt/slides/_rels/slide35.xml.rels" ContentType="application/vnd.openxmlformats-package.relationships+xml"/>
  <Override PartName="/ppt/slides/_rels/slide1.xml.rels" ContentType="application/vnd.openxmlformats-package.relationships+xml"/>
  <Override PartName="/ppt/slides/_rels/slide20.xml.rels" ContentType="application/vnd.openxmlformats-package.relationships+xml"/>
  <Override PartName="/ppt/slides/_rels/slide31.xml.rels" ContentType="application/vnd.openxmlformats-package.relationships+xml"/>
  <Override PartName="/ppt/slides/_rels/slide15.xml.rels" ContentType="application/vnd.openxmlformats-package.relationships+xml"/>
  <Override PartName="/ppt/slides/_rels/slide24.xml.rels" ContentType="application/vnd.openxmlformats-package.relationships+xml"/>
  <Override PartName="/ppt/slides/_rels/slide39.xml.rels" ContentType="application/vnd.openxmlformats-package.relationships+xml"/>
  <Override PartName="/ppt/slides/_rels/slide14.xml.rels" ContentType="application/vnd.openxmlformats-package.relationships+xml"/>
  <Override PartName="/ppt/slides/_rels/slide30.xml.rels" ContentType="application/vnd.openxmlformats-package.relationships+xml"/>
  <Override PartName="/ppt/slides/_rels/slide29.xml.rels" ContentType="application/vnd.openxmlformats-package.relationships+xml"/>
  <Override PartName="/ppt/slides/_rels/slide23.xml.rels" ContentType="application/vnd.openxmlformats-package.relationships+xml"/>
  <Override PartName="/ppt/slides/_rels/slide38.xml.rels" ContentType="application/vnd.openxmlformats-package.relationships+xml"/>
  <Override PartName="/ppt/slides/_rels/slide19.xml.rels" ContentType="application/vnd.openxmlformats-package.relationships+xml"/>
  <Override PartName="/ppt/slides/_rels/slide13.xml.rels" ContentType="application/vnd.openxmlformats-package.relationships+xml"/>
  <Override PartName="/ppt/slides/_rels/slide12.xml.rels" ContentType="application/vnd.openxmlformats-package.relationships+xml"/>
  <Override PartName="/ppt/slides/_rels/slide18.xml.rels" ContentType="application/vnd.openxmlformats-package.relationships+xml"/>
  <Override PartName="/ppt/slides/_rels/slide28.xml.rels" ContentType="application/vnd.openxmlformats-package.relationships+xml"/>
  <Override PartName="/ppt/slides/_rels/slide44.xml.rels" ContentType="application/vnd.openxmlformats-package.relationships+xml"/>
  <Override PartName="/ppt/slides/_rels/slide22.xml.rels" ContentType="application/vnd.openxmlformats-package.relationships+xml"/>
  <Override PartName="/ppt/slides/_rels/slide37.xml.rels" ContentType="application/vnd.openxmlformats-package.relationships+xml"/>
  <Override PartName="/ppt/slides/_rels/slide3.xml.rels" ContentType="application/vnd.openxmlformats-package.relationships+xml"/>
  <Override PartName="/ppt/slides/_rels/slide9.xml.rels" ContentType="application/vnd.openxmlformats-package.relationships+xml"/>
  <Override PartName="/ppt/slides/_rels/slide26.xml.rels" ContentType="application/vnd.openxmlformats-package.relationships+xml"/>
  <Override PartName="/ppt/slides/_rels/slide11.xml.rels" ContentType="application/vnd.openxmlformats-package.relationships+xml"/>
  <Override PartName="/ppt/slides/_rels/slide17.xml.rels" ContentType="application/vnd.openxmlformats-package.relationships+xml"/>
  <Override PartName="/ppt/slides/_rels/slide21.xml.rels" ContentType="application/vnd.openxmlformats-package.relationships+xml"/>
  <Override PartName="/ppt/slides/_rels/slide36.xml.rels" ContentType="application/vnd.openxmlformats-package.relationships+xml"/>
  <Override PartName="/ppt/slides/_rels/slide27.xml.rels" ContentType="application/vnd.openxmlformats-package.relationships+xml"/>
  <Override PartName="/ppt/slides/_rels/slide43.xml.rels" ContentType="application/vnd.openxmlformats-package.relationships+xml"/>
  <Override PartName="/ppt/slides/_rels/slide2.xml.rels" ContentType="application/vnd.openxmlformats-package.relationships+xml"/>
  <Override PartName="/ppt/slides/_rels/slide8.xml.rels" ContentType="application/vnd.openxmlformats-package.relationships+xml"/>
  <Override PartName="/ppt/slides/_rels/slide10.xml.rels" ContentType="application/vnd.openxmlformats-package.relationships+xml"/>
  <Override PartName="/ppt/slides/_rels/slide32.xml.rels" ContentType="application/vnd.openxmlformats-package.relationships+xml"/>
  <Override PartName="/ppt/slides/_rels/slide16.xml.rels" ContentType="application/vnd.openxmlformats-package.relationships+xml"/>
  <Override PartName="/ppt/slides/_rels/slide25.xml.rels" ContentType="application/vnd.openxmlformats-package.relationships+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12.xml" ContentType="application/vnd.openxmlformats-officedocument.presentationml.slide+xml"/>
  <Override PartName="/ppt/slides/slide44.xml" ContentType="application/vnd.openxmlformats-officedocument.presentationml.slide+xml"/>
  <Override PartName="/ppt/slides/slide9.xml" ContentType="application/vnd.openxmlformats-officedocument.presentationml.slide+xml"/>
  <Override PartName="/ppt/slides/slide36.xml" ContentType="application/vnd.openxmlformats-officedocument.presentationml.slide+xml"/>
  <Override PartName="/ppt/slides/slide13.xml" ContentType="application/vnd.openxmlformats-officedocument.presentationml.slide+xml"/>
  <Override PartName="/ppt/slides/slide37.xml" ContentType="application/vnd.openxmlformats-officedocument.presentationml.slide+xml"/>
  <Override PartName="/ppt/slides/slide1.xml" ContentType="application/vnd.openxmlformats-officedocument.presentationml.slide+xml"/>
  <Override PartName="/ppt/slides/slide38.xml" ContentType="application/vnd.openxmlformats-officedocument.presentationml.slide+xml"/>
  <Override PartName="/ppt/slides/slide2.xml" ContentType="application/vnd.openxmlformats-officedocument.presentationml.slide+xml"/>
  <Override PartName="/ppt/slides/slide39.xml" ContentType="application/vnd.openxmlformats-officedocument.presentationml.slide+xml"/>
  <Override PartName="/ppt/slides/slide6.xml" ContentType="application/vnd.openxmlformats-officedocument.presentationml.slide+xml"/>
  <Override PartName="/ppt/slides/slide41.xml" ContentType="application/vnd.openxmlformats-officedocument.presentationml.slide+xml"/>
  <Override PartName="/ppt/slides/slide3.xml" ContentType="application/vnd.openxmlformats-officedocument.presentationml.slide+xml"/>
  <Override PartName="/ppt/slides/slide11.xml" ContentType="application/vnd.openxmlformats-officedocument.presentationml.slide+xml"/>
  <Override PartName="/ppt/slides/slide8.xml" ContentType="application/vnd.openxmlformats-officedocument.presentationml.slide+xml"/>
  <Override PartName="/ppt/slides/slide43.xml" ContentType="application/vnd.openxmlformats-officedocument.presentationml.slide+xml"/>
  <Override PartName="/ppt/slides/slide40.xml" ContentType="application/vnd.openxmlformats-officedocument.presentationml.slide+xml"/>
  <Override PartName="/ppt/slides/slide5.xml" ContentType="application/vnd.openxmlformats-officedocument.presentationml.slide+xml"/>
  <Override PartName="/ppt/slides/slide10.xml" ContentType="application/vnd.openxmlformats-officedocument.presentationml.slide+xml"/>
  <Override PartName="/ppt/slides/slide7.xml" ContentType="application/vnd.openxmlformats-officedocument.presentationml.slide+xml"/>
  <Override PartName="/ppt/slides/slide42.xml" ContentType="application/vnd.openxmlformats-officedocument.presentationml.slide+xml"/>
  <Override PartName="/ppt/slides/slide4.xml" ContentType="application/vnd.openxmlformats-officedocument.presentationml.slide+xml"/>
  <Override PartName="/ppt/slides/slide14.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 id="2147483700"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Lst>
  <p:sldSz cx="12192000" cy="6858000"/>
  <p:notesSz cx="6858000" cy="9144000"/>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presProps" Target="presProps.xml"/>
</Relationships>
</file>

<file path=ppt/notesMasters/_rels/notesMaster1.xml.rels><?xml version="1.0" encoding="UTF-8"?>
<Relationships xmlns="http://schemas.openxmlformats.org/package/2006/relationships"><Relationship Id="rId1" Type="http://schemas.openxmlformats.org/officeDocument/2006/relationships/theme" Target="../theme/theme6.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2" name="PlaceHolder 1"/>
          <p:cNvSpPr>
            <a:spLocks noGrp="1"/>
          </p:cNvSpPr>
          <p:nvPr>
            <p:ph type="sldImg"/>
          </p:nvPr>
        </p:nvSpPr>
        <p:spPr>
          <a:xfrm>
            <a:off x="533520" y="764280"/>
            <a:ext cx="6704640" cy="3771360"/>
          </a:xfrm>
          <a:prstGeom prst="rect">
            <a:avLst/>
          </a:prstGeom>
          <a:noFill/>
          <a:ln w="0">
            <a:noFill/>
          </a:ln>
        </p:spPr>
        <p:txBody>
          <a:bodyPr lIns="0" rIns="0" tIns="0" bIns="0" anchor="ctr">
            <a:noAutofit/>
          </a:bodyPr>
          <a:p>
            <a:pPr algn="ctr"/>
            <a:r>
              <a:rPr b="0" lang="en-US" sz="4400" spc="-1" strike="noStrike">
                <a:latin typeface="Arial"/>
              </a:rPr>
              <a:t>Click to move the slide</a:t>
            </a:r>
            <a:endParaRPr b="0" lang="en-US" sz="4400" spc="-1" strike="noStrike">
              <a:latin typeface="Arial"/>
            </a:endParaRPr>
          </a:p>
        </p:txBody>
      </p:sp>
      <p:sp>
        <p:nvSpPr>
          <p:cNvPr id="203" name="PlaceHolder 2"/>
          <p:cNvSpPr>
            <a:spLocks noGrp="1"/>
          </p:cNvSpPr>
          <p:nvPr>
            <p:ph type="body"/>
          </p:nvPr>
        </p:nvSpPr>
        <p:spPr>
          <a:xfrm>
            <a:off x="777240" y="4777560"/>
            <a:ext cx="6217560" cy="4525920"/>
          </a:xfrm>
          <a:prstGeom prst="rect">
            <a:avLst/>
          </a:prstGeom>
          <a:noFill/>
          <a:ln w="0">
            <a:noFill/>
          </a:ln>
        </p:spPr>
        <p:txBody>
          <a:bodyPr lIns="0" rIns="0" tIns="0" bIns="0" anchor="t">
            <a:noAutofit/>
          </a:bodyPr>
          <a:p>
            <a:r>
              <a:rPr b="0" lang="en-US" sz="2000" spc="-1" strike="noStrike">
                <a:latin typeface="Arial"/>
              </a:rPr>
              <a:t>Click to edit the notes format</a:t>
            </a:r>
            <a:endParaRPr b="0" lang="en-US" sz="2000" spc="-1" strike="noStrike">
              <a:latin typeface="Arial"/>
            </a:endParaRPr>
          </a:p>
        </p:txBody>
      </p:sp>
      <p:sp>
        <p:nvSpPr>
          <p:cNvPr id="204" name="PlaceHolder 3"/>
          <p:cNvSpPr>
            <a:spLocks noGrp="1"/>
          </p:cNvSpPr>
          <p:nvPr>
            <p:ph type="hdr"/>
          </p:nvPr>
        </p:nvSpPr>
        <p:spPr>
          <a:xfrm>
            <a:off x="0" y="0"/>
            <a:ext cx="3372840" cy="502560"/>
          </a:xfrm>
          <a:prstGeom prst="rect">
            <a:avLst/>
          </a:prstGeom>
          <a:noFill/>
          <a:ln w="0">
            <a:noFill/>
          </a:ln>
        </p:spPr>
        <p:txBody>
          <a:bodyPr lIns="0" rIns="0" tIns="0" bIns="0" anchor="t">
            <a:noAutofit/>
          </a:bodyPr>
          <a:p>
            <a:r>
              <a:rPr b="0" lang="en-US" sz="1400" spc="-1" strike="noStrike">
                <a:latin typeface="Times New Roman"/>
              </a:rPr>
              <a:t>&lt;header&gt;</a:t>
            </a:r>
            <a:endParaRPr b="0" lang="en-US" sz="1400" spc="-1" strike="noStrike">
              <a:latin typeface="Times New Roman"/>
            </a:endParaRPr>
          </a:p>
        </p:txBody>
      </p:sp>
      <p:sp>
        <p:nvSpPr>
          <p:cNvPr id="205" name="PlaceHolder 4"/>
          <p:cNvSpPr>
            <a:spLocks noGrp="1"/>
          </p:cNvSpPr>
          <p:nvPr>
            <p:ph type="dt"/>
          </p:nvPr>
        </p:nvSpPr>
        <p:spPr>
          <a:xfrm>
            <a:off x="4399200" y="0"/>
            <a:ext cx="3372840" cy="502560"/>
          </a:xfrm>
          <a:prstGeom prst="rect">
            <a:avLst/>
          </a:prstGeom>
          <a:noFill/>
          <a:ln w="0">
            <a:noFill/>
          </a:ln>
        </p:spPr>
        <p:txBody>
          <a:bodyPr lIns="0" rIns="0" tIns="0" bIns="0" anchor="t">
            <a:noAutofit/>
          </a:bodyPr>
          <a:p>
            <a:pPr algn="r"/>
            <a:r>
              <a:rPr b="0" lang="en-US" sz="1400" spc="-1" strike="noStrike">
                <a:latin typeface="Times New Roman"/>
              </a:rPr>
              <a:t>&lt;date/time&gt;</a:t>
            </a:r>
            <a:endParaRPr b="0" lang="en-US" sz="1400" spc="-1" strike="noStrike">
              <a:latin typeface="Times New Roman"/>
            </a:endParaRPr>
          </a:p>
        </p:txBody>
      </p:sp>
      <p:sp>
        <p:nvSpPr>
          <p:cNvPr id="206" name="PlaceHolder 5"/>
          <p:cNvSpPr>
            <a:spLocks noGrp="1"/>
          </p:cNvSpPr>
          <p:nvPr>
            <p:ph type="ftr"/>
          </p:nvPr>
        </p:nvSpPr>
        <p:spPr>
          <a:xfrm>
            <a:off x="0" y="9555480"/>
            <a:ext cx="3372840" cy="502560"/>
          </a:xfrm>
          <a:prstGeom prst="rect">
            <a:avLst/>
          </a:prstGeom>
          <a:noFill/>
          <a:ln w="0">
            <a:noFill/>
          </a:ln>
        </p:spPr>
        <p:txBody>
          <a:bodyPr lIns="0" rIns="0" tIns="0" bIns="0" anchor="b">
            <a:noAutofit/>
          </a:bodyPr>
          <a:p>
            <a:r>
              <a:rPr b="0" lang="en-US" sz="1400" spc="-1" strike="noStrike">
                <a:latin typeface="Times New Roman"/>
              </a:rPr>
              <a:t>&lt;footer&gt;</a:t>
            </a:r>
            <a:endParaRPr b="0" lang="en-US" sz="1400" spc="-1" strike="noStrike">
              <a:latin typeface="Times New Roman"/>
            </a:endParaRPr>
          </a:p>
        </p:txBody>
      </p:sp>
      <p:sp>
        <p:nvSpPr>
          <p:cNvPr id="207" name="PlaceHolder 6"/>
          <p:cNvSpPr>
            <a:spLocks noGrp="1"/>
          </p:cNvSpPr>
          <p:nvPr>
            <p:ph type="sldNum"/>
          </p:nvPr>
        </p:nvSpPr>
        <p:spPr>
          <a:xfrm>
            <a:off x="4399200" y="9555480"/>
            <a:ext cx="3372840" cy="502560"/>
          </a:xfrm>
          <a:prstGeom prst="rect">
            <a:avLst/>
          </a:prstGeom>
          <a:noFill/>
          <a:ln w="0">
            <a:noFill/>
          </a:ln>
        </p:spPr>
        <p:txBody>
          <a:bodyPr lIns="0" rIns="0" tIns="0" bIns="0" anchor="b">
            <a:noAutofit/>
          </a:bodyPr>
          <a:p>
            <a:pPr algn="r"/>
            <a:fld id="{4CECF195-DF31-4C35-A97A-0CD7B71B862A}" type="slidenum">
              <a:rPr b="0" lang="en-US" sz="1400" spc="-1" strike="noStrike">
                <a:latin typeface="Times New Roman"/>
              </a:rPr>
              <a:t>&lt;number&gt;</a:t>
            </a:fld>
            <a:endParaRPr b="0" lang="en-US"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
</Relationships>
</file>

<file path=ppt/notesSlides/_rels/notesSlide17.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
</Relationships>
</file>

<file path=ppt/notesSlides/_rels/notesSlide24.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
</Relationships>
</file>

<file path=ppt/notesSlides/_rels/notesSlide34.xml.rels><?xml version="1.0" encoding="UTF-8"?>
<Relationships xmlns="http://schemas.openxmlformats.org/package/2006/relationships"><Relationship Id="rId1" Type="http://schemas.openxmlformats.org/officeDocument/2006/relationships/slide" Target="../slides/slide34.xml"/><Relationship Id="rId2" Type="http://schemas.openxmlformats.org/officeDocument/2006/relationships/notesMaster" Target="../notesMasters/notesMaster1.xml"/>
</Relationships>
</file>

<file path=ppt/notesSlides/_rels/notesSlide41.xml.rels><?xml version="1.0" encoding="UTF-8"?>
<Relationships xmlns="http://schemas.openxmlformats.org/package/2006/relationships"><Relationship Id="rId1" Type="http://schemas.openxmlformats.org/officeDocument/2006/relationships/slide" Target="../slides/slide41.xml"/><Relationship Id="rId2" Type="http://schemas.openxmlformats.org/officeDocument/2006/relationships/notesMaster" Target="../notesMasters/notesMaster1.xml"/>
</Relationships>
</file>

<file path=ppt/notesSlides/_rels/notesSlide44.xml.rels><?xml version="1.0" encoding="UTF-8"?>
<Relationships xmlns="http://schemas.openxmlformats.org/package/2006/relationships"><Relationship Id="rId1" Type="http://schemas.openxmlformats.org/officeDocument/2006/relationships/slide" Target="../slides/slide44.xml"/><Relationship Id="rId2"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9" name="PlaceHolder 1"/>
          <p:cNvSpPr>
            <a:spLocks noGrp="1"/>
          </p:cNvSpPr>
          <p:nvPr>
            <p:ph type="sldImg"/>
          </p:nvPr>
        </p:nvSpPr>
        <p:spPr>
          <a:xfrm>
            <a:off x="380880" y="685800"/>
            <a:ext cx="6095160" cy="3428280"/>
          </a:xfrm>
          <a:prstGeom prst="rect">
            <a:avLst/>
          </a:prstGeom>
          <a:ln w="0">
            <a:noFill/>
          </a:ln>
        </p:spPr>
      </p:sp>
      <p:sp>
        <p:nvSpPr>
          <p:cNvPr id="480" name="PlaceHolder 2"/>
          <p:cNvSpPr>
            <a:spLocks noGrp="1"/>
          </p:cNvSpPr>
          <p:nvPr>
            <p:ph type="body"/>
          </p:nvPr>
        </p:nvSpPr>
        <p:spPr>
          <a:xfrm>
            <a:off x="685800" y="4343400"/>
            <a:ext cx="5485680" cy="4114080"/>
          </a:xfrm>
          <a:prstGeom prst="rect">
            <a:avLst/>
          </a:prstGeom>
          <a:noFill/>
          <a:ln w="0">
            <a:noFill/>
          </a:ln>
        </p:spPr>
        <p:txBody>
          <a:bodyPr lIns="0" rIns="0" tIns="0" bIns="0" anchor="t">
            <a:noAutofit/>
          </a:bodyPr>
          <a:p>
            <a:endParaRPr b="0" lang="en-US" sz="2000" spc="-1" strike="noStrike">
              <a:latin typeface="Arial"/>
            </a:endParaRPr>
          </a:p>
        </p:txBody>
      </p:sp>
      <p:sp>
        <p:nvSpPr>
          <p:cNvPr id="481" name="PlaceHolder 3"/>
          <p:cNvSpPr>
            <a:spLocks noGrp="1"/>
          </p:cNvSpPr>
          <p:nvPr>
            <p:ph type="sldNum"/>
          </p:nvPr>
        </p:nvSpPr>
        <p:spPr>
          <a:xfrm>
            <a:off x="3884760" y="8685360"/>
            <a:ext cx="2971080" cy="456480"/>
          </a:xfrm>
          <a:prstGeom prst="rect">
            <a:avLst/>
          </a:prstGeom>
          <a:noFill/>
          <a:ln w="0">
            <a:noFill/>
          </a:ln>
        </p:spPr>
        <p:txBody>
          <a:bodyPr lIns="0" rIns="0" tIns="0" bIns="0" anchor="b">
            <a:noAutofit/>
          </a:bodyPr>
          <a:p>
            <a:pPr algn="r">
              <a:lnSpc>
                <a:spcPct val="100000"/>
              </a:lnSpc>
              <a:tabLst>
                <a:tab algn="l" pos="0"/>
              </a:tabLst>
            </a:pPr>
            <a:fld id="{EE43F086-B062-4BAF-B180-3D16CB3AD75D}" type="slidenum">
              <a:rPr b="0" lang="en-US" sz="1400" spc="-1" strike="noStrike">
                <a:latin typeface="Times New Roman"/>
              </a:rPr>
              <a:t>&lt;number&gt;</a:t>
            </a:fld>
            <a:endParaRPr b="0" lang="en-US" sz="1400" spc="-1" strike="noStrike">
              <a:latin typeface="Times New Roman"/>
            </a:endParaRPr>
          </a:p>
        </p:txBody>
      </p:sp>
    </p:spTree>
  </p:cSld>
</p:notes>
</file>

<file path=ppt/notesSlides/notesSlide1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5" name="PlaceHolder 1"/>
          <p:cNvSpPr>
            <a:spLocks noGrp="1"/>
          </p:cNvSpPr>
          <p:nvPr>
            <p:ph type="sldImg"/>
          </p:nvPr>
        </p:nvSpPr>
        <p:spPr>
          <a:xfrm>
            <a:off x="380880" y="685800"/>
            <a:ext cx="6095160" cy="3428280"/>
          </a:xfrm>
          <a:prstGeom prst="rect">
            <a:avLst/>
          </a:prstGeom>
          <a:ln w="0">
            <a:noFill/>
          </a:ln>
        </p:spPr>
      </p:sp>
      <p:sp>
        <p:nvSpPr>
          <p:cNvPr id="486" name="PlaceHolder 2"/>
          <p:cNvSpPr>
            <a:spLocks noGrp="1"/>
          </p:cNvSpPr>
          <p:nvPr>
            <p:ph type="body"/>
          </p:nvPr>
        </p:nvSpPr>
        <p:spPr>
          <a:xfrm>
            <a:off x="685800" y="4343400"/>
            <a:ext cx="5485680" cy="4114080"/>
          </a:xfrm>
          <a:prstGeom prst="rect">
            <a:avLst/>
          </a:prstGeom>
          <a:noFill/>
          <a:ln w="0">
            <a:noFill/>
          </a:ln>
        </p:spPr>
        <p:txBody>
          <a:bodyPr lIns="0" rIns="0" tIns="0" bIns="0" anchor="t">
            <a:noAutofit/>
          </a:bodyPr>
          <a:p>
            <a:endParaRPr b="0" lang="en-US" sz="2000" spc="-1" strike="noStrike">
              <a:latin typeface="Arial"/>
            </a:endParaRPr>
          </a:p>
        </p:txBody>
      </p:sp>
      <p:sp>
        <p:nvSpPr>
          <p:cNvPr id="487" name="PlaceHolder 3"/>
          <p:cNvSpPr>
            <a:spLocks noGrp="1"/>
          </p:cNvSpPr>
          <p:nvPr>
            <p:ph type="sldNum"/>
          </p:nvPr>
        </p:nvSpPr>
        <p:spPr>
          <a:xfrm>
            <a:off x="3884760" y="8685360"/>
            <a:ext cx="2971080" cy="456480"/>
          </a:xfrm>
          <a:prstGeom prst="rect">
            <a:avLst/>
          </a:prstGeom>
          <a:noFill/>
          <a:ln w="0">
            <a:noFill/>
          </a:ln>
        </p:spPr>
        <p:txBody>
          <a:bodyPr lIns="0" rIns="0" tIns="0" bIns="0" anchor="b">
            <a:noAutofit/>
          </a:bodyPr>
          <a:p>
            <a:pPr algn="r">
              <a:lnSpc>
                <a:spcPct val="100000"/>
              </a:lnSpc>
              <a:tabLst>
                <a:tab algn="l" pos="0"/>
              </a:tabLst>
            </a:pPr>
            <a:fld id="{EAAEA95C-8EFD-4914-9FE7-ED30938253F8}" type="slidenum">
              <a:rPr b="0" lang="en-US" sz="1400" spc="-1" strike="noStrike">
                <a:latin typeface="Times New Roman"/>
              </a:rPr>
              <a:t>&lt;number&gt;</a:t>
            </a:fld>
            <a:endParaRPr b="0" lang="en-US" sz="1400" spc="-1" strike="noStrike">
              <a:latin typeface="Times New Roman"/>
            </a:endParaRPr>
          </a:p>
        </p:txBody>
      </p:sp>
    </p:spTree>
  </p:cSld>
</p:notes>
</file>

<file path=ppt/notesSlides/notesSlide1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8" name="PlaceHolder 1"/>
          <p:cNvSpPr>
            <a:spLocks noGrp="1"/>
          </p:cNvSpPr>
          <p:nvPr>
            <p:ph type="sldImg"/>
          </p:nvPr>
        </p:nvSpPr>
        <p:spPr>
          <a:xfrm>
            <a:off x="380880" y="685800"/>
            <a:ext cx="6095160" cy="3428280"/>
          </a:xfrm>
          <a:prstGeom prst="rect">
            <a:avLst/>
          </a:prstGeom>
          <a:ln w="0">
            <a:noFill/>
          </a:ln>
        </p:spPr>
      </p:sp>
      <p:sp>
        <p:nvSpPr>
          <p:cNvPr id="489" name="PlaceHolder 2"/>
          <p:cNvSpPr>
            <a:spLocks noGrp="1"/>
          </p:cNvSpPr>
          <p:nvPr>
            <p:ph type="body"/>
          </p:nvPr>
        </p:nvSpPr>
        <p:spPr>
          <a:xfrm>
            <a:off x="685800" y="4343400"/>
            <a:ext cx="5485680" cy="4114080"/>
          </a:xfrm>
          <a:prstGeom prst="rect">
            <a:avLst/>
          </a:prstGeom>
          <a:noFill/>
          <a:ln w="0">
            <a:noFill/>
          </a:ln>
        </p:spPr>
        <p:txBody>
          <a:bodyPr lIns="0" rIns="0" tIns="0" bIns="0" anchor="t">
            <a:noAutofit/>
          </a:bodyPr>
          <a:p>
            <a:endParaRPr b="0" lang="en-US" sz="2000" spc="-1" strike="noStrike">
              <a:latin typeface="Arial"/>
            </a:endParaRPr>
          </a:p>
        </p:txBody>
      </p:sp>
      <p:sp>
        <p:nvSpPr>
          <p:cNvPr id="490" name="PlaceHolder 3"/>
          <p:cNvSpPr>
            <a:spLocks noGrp="1"/>
          </p:cNvSpPr>
          <p:nvPr>
            <p:ph type="sldNum"/>
          </p:nvPr>
        </p:nvSpPr>
        <p:spPr>
          <a:xfrm>
            <a:off x="3884760" y="8685360"/>
            <a:ext cx="2971080" cy="456480"/>
          </a:xfrm>
          <a:prstGeom prst="rect">
            <a:avLst/>
          </a:prstGeom>
          <a:noFill/>
          <a:ln w="0">
            <a:noFill/>
          </a:ln>
        </p:spPr>
        <p:txBody>
          <a:bodyPr lIns="0" rIns="0" tIns="0" bIns="0" anchor="b">
            <a:noAutofit/>
          </a:bodyPr>
          <a:p>
            <a:pPr algn="r">
              <a:lnSpc>
                <a:spcPct val="100000"/>
              </a:lnSpc>
              <a:tabLst>
                <a:tab algn="l" pos="0"/>
              </a:tabLst>
            </a:pPr>
            <a:fld id="{E1810D32-5888-47E0-AA9B-B57123D9E167}" type="slidenum">
              <a:rPr b="0" lang="en-US" sz="1400" spc="-1" strike="noStrike">
                <a:latin typeface="Times New Roman"/>
              </a:rPr>
              <a:t>&lt;number&gt;</a:t>
            </a:fld>
            <a:endParaRPr b="0" lang="en-US" sz="1400" spc="-1" strike="noStrike">
              <a:latin typeface="Times New Roman"/>
            </a:endParaRPr>
          </a:p>
        </p:txBody>
      </p:sp>
    </p:spTree>
  </p:cSld>
</p:notes>
</file>

<file path=ppt/notesSlides/notesSlide2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1" name="PlaceHolder 1"/>
          <p:cNvSpPr>
            <a:spLocks noGrp="1"/>
          </p:cNvSpPr>
          <p:nvPr>
            <p:ph type="sldImg"/>
          </p:nvPr>
        </p:nvSpPr>
        <p:spPr>
          <a:xfrm>
            <a:off x="380880" y="685800"/>
            <a:ext cx="6095160" cy="3428280"/>
          </a:xfrm>
          <a:prstGeom prst="rect">
            <a:avLst/>
          </a:prstGeom>
          <a:ln w="0">
            <a:noFill/>
          </a:ln>
        </p:spPr>
      </p:sp>
      <p:sp>
        <p:nvSpPr>
          <p:cNvPr id="492" name="PlaceHolder 2"/>
          <p:cNvSpPr>
            <a:spLocks noGrp="1"/>
          </p:cNvSpPr>
          <p:nvPr>
            <p:ph type="body"/>
          </p:nvPr>
        </p:nvSpPr>
        <p:spPr>
          <a:xfrm>
            <a:off x="685800" y="4343400"/>
            <a:ext cx="5485680" cy="4114080"/>
          </a:xfrm>
          <a:prstGeom prst="rect">
            <a:avLst/>
          </a:prstGeom>
          <a:noFill/>
          <a:ln w="0">
            <a:noFill/>
          </a:ln>
        </p:spPr>
        <p:txBody>
          <a:bodyPr lIns="0" rIns="0" tIns="0" bIns="0" anchor="t">
            <a:noAutofit/>
          </a:bodyPr>
          <a:p>
            <a:pPr marL="216000" indent="-216000">
              <a:lnSpc>
                <a:spcPct val="100000"/>
              </a:lnSpc>
              <a:tabLst>
                <a:tab algn="l" pos="0"/>
              </a:tabLst>
            </a:pPr>
            <a:r>
              <a:rPr b="0" lang="en-US" sz="1200" spc="-1" strike="noStrike">
                <a:solidFill>
                  <a:srgbClr val="000000"/>
                </a:solidFill>
                <a:latin typeface="Calibri"/>
                <a:ea typeface="Calibri"/>
              </a:rPr>
              <a:t>Docker – containerization, build and ship apps</a:t>
            </a:r>
            <a:endParaRPr b="0" lang="en-US" sz="1200" spc="-1" strike="noStrike">
              <a:latin typeface="Arial"/>
            </a:endParaRPr>
          </a:p>
          <a:p>
            <a:pPr marL="216000" indent="-216000">
              <a:lnSpc>
                <a:spcPct val="100000"/>
              </a:lnSpc>
              <a:tabLst>
                <a:tab algn="l" pos="0"/>
              </a:tabLst>
            </a:pPr>
            <a:r>
              <a:rPr b="0" lang="en-US" sz="1200" spc="-1" strike="noStrike">
                <a:solidFill>
                  <a:srgbClr val="000000"/>
                </a:solidFill>
                <a:latin typeface="Calibri"/>
                <a:ea typeface="Calibri"/>
              </a:rPr>
              <a:t>Spark – cluster computing framework, nice data parallelism etc</a:t>
            </a:r>
            <a:endParaRPr b="0" lang="en-US" sz="1200" spc="-1" strike="noStrike">
              <a:latin typeface="Arial"/>
            </a:endParaRPr>
          </a:p>
        </p:txBody>
      </p:sp>
      <p:sp>
        <p:nvSpPr>
          <p:cNvPr id="493" name="PlaceHolder 3"/>
          <p:cNvSpPr>
            <a:spLocks noGrp="1"/>
          </p:cNvSpPr>
          <p:nvPr>
            <p:ph type="sldNum"/>
          </p:nvPr>
        </p:nvSpPr>
        <p:spPr>
          <a:xfrm>
            <a:off x="3884760" y="8685360"/>
            <a:ext cx="2971080" cy="456480"/>
          </a:xfrm>
          <a:prstGeom prst="rect">
            <a:avLst/>
          </a:prstGeom>
          <a:noFill/>
          <a:ln w="0">
            <a:noFill/>
          </a:ln>
        </p:spPr>
        <p:txBody>
          <a:bodyPr lIns="0" rIns="0" tIns="0" bIns="0" anchor="b">
            <a:noAutofit/>
          </a:bodyPr>
          <a:p>
            <a:pPr algn="r">
              <a:lnSpc>
                <a:spcPct val="100000"/>
              </a:lnSpc>
              <a:tabLst>
                <a:tab algn="l" pos="0"/>
              </a:tabLst>
            </a:pPr>
            <a:fld id="{50F06AC9-195B-4346-A274-683054565A11}" type="slidenum">
              <a:rPr b="0" lang="en-US" sz="1400" spc="-1" strike="noStrike">
                <a:latin typeface="Times New Roman"/>
              </a:rPr>
              <a:t>&lt;number&gt;</a:t>
            </a:fld>
            <a:endParaRPr b="0" lang="en-US" sz="1400" spc="-1" strike="noStrike">
              <a:latin typeface="Times New Roman"/>
            </a:endParaRPr>
          </a:p>
        </p:txBody>
      </p:sp>
    </p:spTree>
  </p:cSld>
</p:notes>
</file>

<file path=ppt/notesSlides/notesSlide3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4" name="PlaceHolder 1"/>
          <p:cNvSpPr>
            <a:spLocks noGrp="1"/>
          </p:cNvSpPr>
          <p:nvPr>
            <p:ph type="sldImg"/>
          </p:nvPr>
        </p:nvSpPr>
        <p:spPr>
          <a:xfrm>
            <a:off x="380880" y="685800"/>
            <a:ext cx="6095160" cy="3428280"/>
          </a:xfrm>
          <a:prstGeom prst="rect">
            <a:avLst/>
          </a:prstGeom>
          <a:ln w="0">
            <a:noFill/>
          </a:ln>
        </p:spPr>
      </p:sp>
      <p:sp>
        <p:nvSpPr>
          <p:cNvPr id="495" name="PlaceHolder 2"/>
          <p:cNvSpPr>
            <a:spLocks noGrp="1"/>
          </p:cNvSpPr>
          <p:nvPr>
            <p:ph type="body"/>
          </p:nvPr>
        </p:nvSpPr>
        <p:spPr>
          <a:xfrm>
            <a:off x="685800" y="4343400"/>
            <a:ext cx="5485680" cy="4114080"/>
          </a:xfrm>
          <a:prstGeom prst="rect">
            <a:avLst/>
          </a:prstGeom>
          <a:noFill/>
          <a:ln w="0">
            <a:noFill/>
          </a:ln>
        </p:spPr>
        <p:txBody>
          <a:bodyPr lIns="0" rIns="0" tIns="0" bIns="0" anchor="t">
            <a:noAutofit/>
          </a:bodyPr>
          <a:p>
            <a:endParaRPr b="0" lang="en-US" sz="2000" spc="-1" strike="noStrike">
              <a:latin typeface="Arial"/>
            </a:endParaRPr>
          </a:p>
        </p:txBody>
      </p:sp>
      <p:sp>
        <p:nvSpPr>
          <p:cNvPr id="496" name="PlaceHolder 3"/>
          <p:cNvSpPr>
            <a:spLocks noGrp="1"/>
          </p:cNvSpPr>
          <p:nvPr>
            <p:ph type="sldNum"/>
          </p:nvPr>
        </p:nvSpPr>
        <p:spPr>
          <a:xfrm>
            <a:off x="3884760" y="8685360"/>
            <a:ext cx="2971080" cy="456480"/>
          </a:xfrm>
          <a:prstGeom prst="rect">
            <a:avLst/>
          </a:prstGeom>
          <a:noFill/>
          <a:ln w="0">
            <a:noFill/>
          </a:ln>
        </p:spPr>
        <p:txBody>
          <a:bodyPr lIns="0" rIns="0" tIns="0" bIns="0" anchor="b">
            <a:noAutofit/>
          </a:bodyPr>
          <a:p>
            <a:pPr algn="r">
              <a:lnSpc>
                <a:spcPct val="100000"/>
              </a:lnSpc>
              <a:tabLst>
                <a:tab algn="l" pos="0"/>
              </a:tabLst>
            </a:pPr>
            <a:fld id="{59ADDD71-9D9F-4B30-840A-BD12678C4505}" type="slidenum">
              <a:rPr b="0" lang="en-US" sz="1400" spc="-1" strike="noStrike">
                <a:latin typeface="Times New Roman"/>
              </a:rPr>
              <a:t>&lt;number&gt;</a:t>
            </a:fld>
            <a:endParaRPr b="0" lang="en-US" sz="1400" spc="-1" strike="noStrike">
              <a:latin typeface="Times New Roman"/>
            </a:endParaRPr>
          </a:p>
        </p:txBody>
      </p:sp>
    </p:spTree>
  </p:cSld>
</p:notes>
</file>

<file path=ppt/notesSlides/notesSlide4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7" name="PlaceHolder 1"/>
          <p:cNvSpPr>
            <a:spLocks noGrp="1"/>
          </p:cNvSpPr>
          <p:nvPr>
            <p:ph type="sldImg"/>
          </p:nvPr>
        </p:nvSpPr>
        <p:spPr>
          <a:xfrm>
            <a:off x="380880" y="685800"/>
            <a:ext cx="6095160" cy="3428280"/>
          </a:xfrm>
          <a:prstGeom prst="rect">
            <a:avLst/>
          </a:prstGeom>
          <a:ln w="0">
            <a:noFill/>
          </a:ln>
        </p:spPr>
      </p:sp>
      <p:sp>
        <p:nvSpPr>
          <p:cNvPr id="498" name="PlaceHolder 2"/>
          <p:cNvSpPr>
            <a:spLocks noGrp="1"/>
          </p:cNvSpPr>
          <p:nvPr>
            <p:ph type="body"/>
          </p:nvPr>
        </p:nvSpPr>
        <p:spPr>
          <a:xfrm>
            <a:off x="685800" y="4343400"/>
            <a:ext cx="5485680" cy="4114080"/>
          </a:xfrm>
          <a:prstGeom prst="rect">
            <a:avLst/>
          </a:prstGeom>
          <a:noFill/>
          <a:ln w="0">
            <a:noFill/>
          </a:ln>
        </p:spPr>
        <p:txBody>
          <a:bodyPr lIns="0" rIns="0" tIns="0" bIns="0" anchor="t">
            <a:noAutofit/>
          </a:bodyPr>
          <a:p>
            <a:pPr marL="216000" indent="-216000">
              <a:lnSpc>
                <a:spcPct val="100000"/>
              </a:lnSpc>
              <a:tabLst>
                <a:tab algn="l" pos="0"/>
              </a:tabLst>
            </a:pPr>
            <a:r>
              <a:rPr b="0" lang="en-US" sz="1200" spc="-1" strike="noStrike">
                <a:solidFill>
                  <a:srgbClr val="000000"/>
                </a:solidFill>
                <a:latin typeface="Calibri"/>
                <a:ea typeface="Calibri"/>
              </a:rPr>
              <a:t>“</a:t>
            </a:r>
            <a:r>
              <a:rPr b="0" lang="en-US" sz="1200" spc="-1" strike="noStrike">
                <a:solidFill>
                  <a:srgbClr val="000000"/>
                </a:solidFill>
                <a:latin typeface="Calibri"/>
                <a:ea typeface="Calibri"/>
              </a:rPr>
              <a:t>Sabermetrics” = “SABR” = “Society for American Baseball Research”</a:t>
            </a:r>
            <a:endParaRPr b="0" lang="en-US" sz="1200" spc="-1" strike="noStrike">
              <a:latin typeface="Arial"/>
            </a:endParaRPr>
          </a:p>
          <a:p>
            <a:pPr marL="216000" indent="-216000">
              <a:lnSpc>
                <a:spcPct val="100000"/>
              </a:lnSpc>
              <a:tabLst>
                <a:tab algn="l" pos="0"/>
              </a:tabLst>
            </a:pPr>
            <a:endParaRPr b="0" lang="en-US" sz="1200" spc="-1" strike="noStrike">
              <a:latin typeface="Arial"/>
            </a:endParaRPr>
          </a:p>
          <a:p>
            <a:pPr marL="216000" indent="-216000">
              <a:lnSpc>
                <a:spcPct val="100000"/>
              </a:lnSpc>
              <a:tabLst>
                <a:tab algn="l" pos="0"/>
              </a:tabLst>
            </a:pPr>
            <a:r>
              <a:rPr b="0" lang="en-US" sz="1200" spc="-1" strike="noStrike">
                <a:solidFill>
                  <a:srgbClr val="000000"/>
                </a:solidFill>
                <a:latin typeface="Calibri"/>
                <a:ea typeface="Calibri"/>
              </a:rPr>
              <a:t>Peter Brand = name of character in the movie, actual name is Paul DePodesta</a:t>
            </a:r>
            <a:endParaRPr b="0" lang="en-US" sz="1200" spc="-1" strike="noStrike">
              <a:latin typeface="Arial"/>
            </a:endParaRPr>
          </a:p>
        </p:txBody>
      </p:sp>
      <p:sp>
        <p:nvSpPr>
          <p:cNvPr id="499" name="PlaceHolder 3"/>
          <p:cNvSpPr>
            <a:spLocks noGrp="1"/>
          </p:cNvSpPr>
          <p:nvPr>
            <p:ph type="sldNum"/>
          </p:nvPr>
        </p:nvSpPr>
        <p:spPr>
          <a:xfrm>
            <a:off x="3884760" y="8685360"/>
            <a:ext cx="2971080" cy="456480"/>
          </a:xfrm>
          <a:prstGeom prst="rect">
            <a:avLst/>
          </a:prstGeom>
          <a:noFill/>
          <a:ln w="0">
            <a:noFill/>
          </a:ln>
        </p:spPr>
        <p:txBody>
          <a:bodyPr lIns="0" rIns="0" tIns="0" bIns="0" anchor="b">
            <a:noAutofit/>
          </a:bodyPr>
          <a:p>
            <a:pPr algn="r">
              <a:lnSpc>
                <a:spcPct val="100000"/>
              </a:lnSpc>
              <a:tabLst>
                <a:tab algn="l" pos="0"/>
              </a:tabLst>
            </a:pPr>
            <a:fld id="{C337CBC6-B70E-4BAB-B06F-0CC8A1E824B5}" type="slidenum">
              <a:rPr b="0" lang="en-US" sz="1400" spc="-1" strike="noStrike">
                <a:latin typeface="Times New Roman"/>
              </a:rPr>
              <a:t>&lt;number&gt;</a:t>
            </a:fld>
            <a:endParaRPr b="0" lang="en-US" sz="1400" spc="-1" strike="noStrike">
              <a:latin typeface="Times New Roman"/>
            </a:endParaRPr>
          </a:p>
        </p:txBody>
      </p:sp>
    </p:spTree>
  </p:cSld>
</p:notes>
</file>

<file path=ppt/notesSlides/notesSlide4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0" name="PlaceHolder 1"/>
          <p:cNvSpPr>
            <a:spLocks noGrp="1"/>
          </p:cNvSpPr>
          <p:nvPr>
            <p:ph type="sldImg"/>
          </p:nvPr>
        </p:nvSpPr>
        <p:spPr>
          <a:xfrm>
            <a:off x="380880" y="685800"/>
            <a:ext cx="6095160" cy="3428280"/>
          </a:xfrm>
          <a:prstGeom prst="rect">
            <a:avLst/>
          </a:prstGeom>
          <a:ln w="0">
            <a:noFill/>
          </a:ln>
        </p:spPr>
      </p:sp>
      <p:sp>
        <p:nvSpPr>
          <p:cNvPr id="501" name="PlaceHolder 2"/>
          <p:cNvSpPr>
            <a:spLocks noGrp="1"/>
          </p:cNvSpPr>
          <p:nvPr>
            <p:ph type="body"/>
          </p:nvPr>
        </p:nvSpPr>
        <p:spPr>
          <a:xfrm>
            <a:off x="685800" y="4343400"/>
            <a:ext cx="5485680" cy="4114080"/>
          </a:xfrm>
          <a:prstGeom prst="rect">
            <a:avLst/>
          </a:prstGeom>
          <a:noFill/>
          <a:ln w="0">
            <a:noFill/>
          </a:ln>
        </p:spPr>
        <p:txBody>
          <a:bodyPr lIns="0" rIns="0" tIns="0" bIns="0" anchor="t">
            <a:noAutofit/>
          </a:bodyPr>
          <a:p>
            <a:endParaRPr b="0" lang="en-US" sz="2000" spc="-1" strike="noStrike">
              <a:latin typeface="Arial"/>
            </a:endParaRPr>
          </a:p>
        </p:txBody>
      </p:sp>
      <p:sp>
        <p:nvSpPr>
          <p:cNvPr id="502" name="PlaceHolder 3"/>
          <p:cNvSpPr>
            <a:spLocks noGrp="1"/>
          </p:cNvSpPr>
          <p:nvPr>
            <p:ph type="sldNum"/>
          </p:nvPr>
        </p:nvSpPr>
        <p:spPr>
          <a:xfrm>
            <a:off x="3884760" y="8685360"/>
            <a:ext cx="2971080" cy="456480"/>
          </a:xfrm>
          <a:prstGeom prst="rect">
            <a:avLst/>
          </a:prstGeom>
          <a:noFill/>
          <a:ln w="0">
            <a:noFill/>
          </a:ln>
        </p:spPr>
        <p:txBody>
          <a:bodyPr lIns="0" rIns="0" tIns="0" bIns="0" anchor="b">
            <a:noAutofit/>
          </a:bodyPr>
          <a:p>
            <a:pPr algn="r">
              <a:lnSpc>
                <a:spcPct val="100000"/>
              </a:lnSpc>
              <a:tabLst>
                <a:tab algn="l" pos="0"/>
              </a:tabLst>
            </a:pPr>
            <a:fld id="{D3E268DC-B24E-48F0-9FC0-0D356A6E1E3E}" type="slidenum">
              <a:rPr b="0" lang="en-US" sz="1400" spc="-1" strike="noStrike">
                <a:latin typeface="Times New Roman"/>
              </a:rPr>
              <a:t>&lt;number&gt;</a:t>
            </a:fld>
            <a:endParaRPr b="0" lang="en-US" sz="1400" spc="-1" strike="noStrike">
              <a:latin typeface="Times New Roman"/>
            </a:endParaRPr>
          </a:p>
        </p:txBody>
      </p:sp>
    </p:spTree>
  </p:cSld>
</p:notes>
</file>

<file path=ppt/notesSlides/notesSlide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2" name="PlaceHolder 1"/>
          <p:cNvSpPr>
            <a:spLocks noGrp="1"/>
          </p:cNvSpPr>
          <p:nvPr>
            <p:ph type="sldImg"/>
          </p:nvPr>
        </p:nvSpPr>
        <p:spPr>
          <a:xfrm>
            <a:off x="380880" y="685800"/>
            <a:ext cx="6095160" cy="3428280"/>
          </a:xfrm>
          <a:prstGeom prst="rect">
            <a:avLst/>
          </a:prstGeom>
          <a:ln w="0">
            <a:noFill/>
          </a:ln>
        </p:spPr>
      </p:sp>
      <p:sp>
        <p:nvSpPr>
          <p:cNvPr id="483" name="PlaceHolder 2"/>
          <p:cNvSpPr>
            <a:spLocks noGrp="1"/>
          </p:cNvSpPr>
          <p:nvPr>
            <p:ph type="body"/>
          </p:nvPr>
        </p:nvSpPr>
        <p:spPr>
          <a:xfrm>
            <a:off x="685800" y="4343400"/>
            <a:ext cx="5485680" cy="4114080"/>
          </a:xfrm>
          <a:prstGeom prst="rect">
            <a:avLst/>
          </a:prstGeom>
          <a:noFill/>
          <a:ln w="0">
            <a:noFill/>
          </a:ln>
        </p:spPr>
        <p:txBody>
          <a:bodyPr lIns="0" rIns="0" tIns="0" bIns="0" anchor="t">
            <a:noAutofit/>
          </a:bodyPr>
          <a:p>
            <a:endParaRPr b="0" lang="en-US" sz="2000" spc="-1" strike="noStrike">
              <a:latin typeface="Arial"/>
            </a:endParaRPr>
          </a:p>
        </p:txBody>
      </p:sp>
      <p:sp>
        <p:nvSpPr>
          <p:cNvPr id="484" name="PlaceHolder 3"/>
          <p:cNvSpPr>
            <a:spLocks noGrp="1"/>
          </p:cNvSpPr>
          <p:nvPr>
            <p:ph type="sldNum"/>
          </p:nvPr>
        </p:nvSpPr>
        <p:spPr>
          <a:xfrm>
            <a:off x="3884760" y="8685360"/>
            <a:ext cx="2971080" cy="456480"/>
          </a:xfrm>
          <a:prstGeom prst="rect">
            <a:avLst/>
          </a:prstGeom>
          <a:noFill/>
          <a:ln w="0">
            <a:noFill/>
          </a:ln>
        </p:spPr>
        <p:txBody>
          <a:bodyPr lIns="0" rIns="0" tIns="0" bIns="0" anchor="b">
            <a:noAutofit/>
          </a:bodyPr>
          <a:p>
            <a:pPr algn="r">
              <a:lnSpc>
                <a:spcPct val="100000"/>
              </a:lnSpc>
            </a:pPr>
            <a:fld id="{B9C20A9A-280E-4F8C-89EE-6DDB6A3CB609}" type="slidenum">
              <a:rPr b="0" lang="en-US" sz="1200" spc="-1" strike="noStrike">
                <a:solidFill>
                  <a:srgbClr val="000000"/>
                </a:solidFill>
                <a:latin typeface="+mn-lt"/>
                <a:ea typeface="+mn-ea"/>
              </a:rPr>
              <a:t>&lt;number&gt;</a:t>
            </a:fld>
            <a:endParaRPr b="0" lang="en-US" sz="1200" spc="-1" strike="noStrike">
              <a:latin typeface="Times New Roman"/>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28"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29"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31"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32"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33"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34"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36"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37"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38"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39"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40"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41"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47"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endParaRPr b="0" lang="en-US"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49"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51"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52"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endParaRPr b="0" lang="en-US" sz="4400" spc="-1" strike="noStrike">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4"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endParaRPr b="0" lang="en-US"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56"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57"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58"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7"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endParaRPr b="0" lang="en-US"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60"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61"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2"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64"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5"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6"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68"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9"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71"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72"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73"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74"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76"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77"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78"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79"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80"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81"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87"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endParaRPr b="0" lang="en-US"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89"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91"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92"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endParaRPr b="0" lang="en-US" sz="4400" spc="-1" strike="noStrike">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9"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94"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endParaRPr b="0" lang="en-US"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9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96"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97"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98"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9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100"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101"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02"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0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104"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05"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06"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0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108"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09"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1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111"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12"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13"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14"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1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116"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17"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18"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19"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20"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21"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2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127"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endParaRPr b="0" lang="en-US" sz="3200" spc="-1" strike="noStrike">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2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129"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11"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12"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3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131"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132"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3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endParaRPr b="0" lang="en-US" sz="4400" spc="-1" strike="noStrike">
              <a:latin typeface="Arial"/>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4"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endParaRPr b="0" lang="en-US" sz="3200" spc="-1" strike="noStrike">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3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136"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37"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138"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3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140"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141"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42"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4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144"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45"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46"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4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148"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49"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5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151"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52"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53"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54"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5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156"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57"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58"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59"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60"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61"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endParaRPr b="0" lang="en-US" sz="4400" spc="-1" strike="noStrike">
              <a:latin typeface="Arial"/>
            </a:endParaRP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6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167"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endParaRPr b="0" lang="en-US" sz="3200" spc="-1" strike="noStrike">
              <a:latin typeface="Arial"/>
            </a:endParaRPr>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6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169"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7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171"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172"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7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endParaRPr b="0" lang="en-US" sz="4400" spc="-1" strike="noStrike">
              <a:latin typeface="Arial"/>
            </a:endParaRPr>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74"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endParaRPr b="0" lang="en-US" sz="3200" spc="-1" strike="noStrike">
              <a:latin typeface="Arial"/>
            </a:endParaRPr>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7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176"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77"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178"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7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180"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181"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82"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8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184"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85"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86"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8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188"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89"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9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191"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92"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93"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94"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4"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endParaRPr b="0" lang="en-US" sz="3200" spc="-1" strike="noStrike">
              <a:latin typeface="Arial"/>
            </a:endParaRPr>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9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196"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97"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98"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99"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200"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201"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16"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7"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18"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20"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21"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22"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endParaRPr b="0" lang="en-US" sz="4400" spc="-1" strike="noStrike">
              <a:latin typeface="Arial"/>
            </a:endParaRPr>
          </a:p>
        </p:txBody>
      </p:sp>
      <p:sp>
        <p:nvSpPr>
          <p:cNvPr id="24"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25"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26"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slideLayout" Target="../slideLayouts/slideLayout47.xml"/><Relationship Id="rId13" Type="http://schemas.openxmlformats.org/officeDocument/2006/relationships/slideLayout" Target="../slideLayouts/slideLayout48.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slideLayout" Target="../slideLayouts/slideLayout49.xml"/><Relationship Id="rId3" Type="http://schemas.openxmlformats.org/officeDocument/2006/relationships/slideLayout" Target="../slideLayouts/slideLayout50.xml"/><Relationship Id="rId4" Type="http://schemas.openxmlformats.org/officeDocument/2006/relationships/slideLayout" Target="../slideLayouts/slideLayout51.xml"/><Relationship Id="rId5" Type="http://schemas.openxmlformats.org/officeDocument/2006/relationships/slideLayout" Target="../slideLayouts/slideLayout52.xml"/><Relationship Id="rId6" Type="http://schemas.openxmlformats.org/officeDocument/2006/relationships/slideLayout" Target="../slideLayouts/slideLayout53.xml"/><Relationship Id="rId7" Type="http://schemas.openxmlformats.org/officeDocument/2006/relationships/slideLayout" Target="../slideLayouts/slideLayout54.xml"/><Relationship Id="rId8" Type="http://schemas.openxmlformats.org/officeDocument/2006/relationships/slideLayout" Target="../slideLayouts/slideLayout55.xml"/><Relationship Id="rId9" Type="http://schemas.openxmlformats.org/officeDocument/2006/relationships/slideLayout" Target="../slideLayouts/slideLayout56.xml"/><Relationship Id="rId10" Type="http://schemas.openxmlformats.org/officeDocument/2006/relationships/slideLayout" Target="../slideLayouts/slideLayout57.xml"/><Relationship Id="rId11" Type="http://schemas.openxmlformats.org/officeDocument/2006/relationships/slideLayout" Target="../slideLayouts/slideLayout58.xml"/><Relationship Id="rId12" Type="http://schemas.openxmlformats.org/officeDocument/2006/relationships/slideLayout" Target="../slideLayouts/slideLayout59.xml"/><Relationship Id="rId13" Type="http://schemas.openxmlformats.org/officeDocument/2006/relationships/slideLayout" Target="../slideLayouts/slideLayout60.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Google Shape;15;p1" hidden="1"/>
          <p:cNvSpPr/>
          <p:nvPr/>
        </p:nvSpPr>
        <p:spPr>
          <a:xfrm>
            <a:off x="12001680" y="0"/>
            <a:ext cx="189720" cy="1370880"/>
          </a:xfrm>
          <a:prstGeom prst="rect">
            <a:avLst/>
          </a:prstGeom>
          <a:solidFill>
            <a:schemeClr val="dk2"/>
          </a:solidFill>
          <a:ln w="0">
            <a:noFill/>
          </a:ln>
        </p:spPr>
        <p:style>
          <a:lnRef idx="0"/>
          <a:fillRef idx="0"/>
          <a:effectRef idx="0"/>
          <a:fontRef idx="minor"/>
        </p:style>
      </p:sp>
      <p:sp>
        <p:nvSpPr>
          <p:cNvPr id="1" name="Google Shape;16;p1" hidden="1"/>
          <p:cNvSpPr/>
          <p:nvPr/>
        </p:nvSpPr>
        <p:spPr>
          <a:xfrm>
            <a:off x="12001680" y="1371600"/>
            <a:ext cx="189720" cy="5485680"/>
          </a:xfrm>
          <a:prstGeom prst="rect">
            <a:avLst/>
          </a:prstGeom>
          <a:solidFill>
            <a:schemeClr val="dk1"/>
          </a:solidFill>
          <a:ln w="0">
            <a:noFill/>
          </a:ln>
        </p:spPr>
        <p:style>
          <a:lnRef idx="0"/>
          <a:fillRef idx="0"/>
          <a:effectRef idx="0"/>
          <a:fontRef idx="minor"/>
        </p:style>
      </p:sp>
      <p:sp>
        <p:nvSpPr>
          <p:cNvPr id="2" name="Google Shape;22;p2"/>
          <p:cNvSpPr/>
          <p:nvPr/>
        </p:nvSpPr>
        <p:spPr>
          <a:xfrm>
            <a:off x="12001680" y="4846320"/>
            <a:ext cx="189720" cy="2010960"/>
          </a:xfrm>
          <a:prstGeom prst="rect">
            <a:avLst/>
          </a:prstGeom>
          <a:solidFill>
            <a:schemeClr val="dk2"/>
          </a:solidFill>
          <a:ln w="0">
            <a:noFill/>
          </a:ln>
        </p:spPr>
        <p:style>
          <a:lnRef idx="0"/>
          <a:fillRef idx="0"/>
          <a:effectRef idx="0"/>
          <a:fontRef idx="minor"/>
        </p:style>
      </p:sp>
      <p:sp>
        <p:nvSpPr>
          <p:cNvPr id="3" name="Google Shape;23;p2"/>
          <p:cNvSpPr/>
          <p:nvPr/>
        </p:nvSpPr>
        <p:spPr>
          <a:xfrm>
            <a:off x="12001680" y="0"/>
            <a:ext cx="189720" cy="4845600"/>
          </a:xfrm>
          <a:prstGeom prst="rect">
            <a:avLst/>
          </a:prstGeom>
          <a:solidFill>
            <a:schemeClr val="dk1"/>
          </a:solidFill>
          <a:ln w="0">
            <a:noFill/>
          </a:ln>
        </p:spPr>
        <p:style>
          <a:lnRef idx="0"/>
          <a:fillRef idx="0"/>
          <a:effectRef idx="0"/>
          <a:fontRef idx="minor"/>
        </p:style>
      </p:sp>
      <p:sp>
        <p:nvSpPr>
          <p:cNvPr id="4" name="PlaceHolder 1"/>
          <p:cNvSpPr>
            <a:spLocks noGrp="1"/>
          </p:cNvSpPr>
          <p:nvPr>
            <p:ph type="title"/>
          </p:nvPr>
        </p:nvSpPr>
        <p:spPr>
          <a:xfrm>
            <a:off x="609480" y="152640"/>
            <a:ext cx="7720920" cy="1370880"/>
          </a:xfrm>
          <a:prstGeom prst="rect">
            <a:avLst/>
          </a:prstGeom>
          <a:noFill/>
          <a:ln w="0">
            <a:noFill/>
          </a:ln>
        </p:spPr>
        <p:txBody>
          <a:bodyPr lIns="0" rIns="0" tIns="0" bIns="0" anchor="ctr">
            <a:noAutofit/>
          </a:bodyPr>
          <a:p>
            <a:r>
              <a:rPr b="0" lang="en-US" sz="1800" spc="-1" strike="noStrike">
                <a:latin typeface="Arial"/>
              </a:rPr>
              <a:t>Click to edit the title text format</a:t>
            </a:r>
            <a:endParaRPr b="0" lang="en-US" sz="1800" spc="-1" strike="noStrike">
              <a:latin typeface="Arial"/>
            </a:endParaRPr>
          </a:p>
        </p:txBody>
      </p:sp>
      <p:sp>
        <p:nvSpPr>
          <p:cNvPr id="5"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2" name="Google Shape;15;p1"/>
          <p:cNvSpPr/>
          <p:nvPr/>
        </p:nvSpPr>
        <p:spPr>
          <a:xfrm>
            <a:off x="12001680" y="0"/>
            <a:ext cx="189720" cy="1370880"/>
          </a:xfrm>
          <a:prstGeom prst="rect">
            <a:avLst/>
          </a:prstGeom>
          <a:solidFill>
            <a:schemeClr val="dk2"/>
          </a:solidFill>
          <a:ln w="0">
            <a:noFill/>
          </a:ln>
        </p:spPr>
        <p:style>
          <a:lnRef idx="0"/>
          <a:fillRef idx="0"/>
          <a:effectRef idx="0"/>
          <a:fontRef idx="minor"/>
        </p:style>
      </p:sp>
      <p:sp>
        <p:nvSpPr>
          <p:cNvPr id="43" name="Google Shape;16;p1"/>
          <p:cNvSpPr/>
          <p:nvPr/>
        </p:nvSpPr>
        <p:spPr>
          <a:xfrm>
            <a:off x="12001680" y="1371600"/>
            <a:ext cx="189720" cy="5485680"/>
          </a:xfrm>
          <a:prstGeom prst="rect">
            <a:avLst/>
          </a:prstGeom>
          <a:solidFill>
            <a:schemeClr val="dk1"/>
          </a:solidFill>
          <a:ln w="0">
            <a:noFill/>
          </a:ln>
        </p:spPr>
        <p:style>
          <a:lnRef idx="0"/>
          <a:fillRef idx="0"/>
          <a:effectRef idx="0"/>
          <a:fontRef idx="minor"/>
        </p:style>
      </p:sp>
      <p:sp>
        <p:nvSpPr>
          <p:cNvPr id="4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45"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82" name="Rectangle 6"/>
          <p:cNvSpPr/>
          <p:nvPr/>
        </p:nvSpPr>
        <p:spPr>
          <a:xfrm>
            <a:off x="12001680" y="0"/>
            <a:ext cx="189720" cy="13708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p:style>
      </p:sp>
      <p:sp>
        <p:nvSpPr>
          <p:cNvPr id="83" name="Rectangle 7"/>
          <p:cNvSpPr/>
          <p:nvPr/>
        </p:nvSpPr>
        <p:spPr>
          <a:xfrm>
            <a:off x="12001680" y="1371600"/>
            <a:ext cx="189720" cy="54856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p:style>
      </p:sp>
      <p:sp>
        <p:nvSpPr>
          <p:cNvPr id="8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85"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22" name="CustomShape 1"/>
          <p:cNvSpPr/>
          <p:nvPr/>
        </p:nvSpPr>
        <p:spPr>
          <a:xfrm>
            <a:off x="12001320" y="0"/>
            <a:ext cx="189360" cy="137052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p:style>
      </p:sp>
      <p:sp>
        <p:nvSpPr>
          <p:cNvPr id="123" name="CustomShape 2"/>
          <p:cNvSpPr/>
          <p:nvPr/>
        </p:nvSpPr>
        <p:spPr>
          <a:xfrm>
            <a:off x="12001320" y="1371600"/>
            <a:ext cx="189360" cy="54853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p:style>
      </p:sp>
      <p:sp>
        <p:nvSpPr>
          <p:cNvPr id="12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125"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62" name="Google Shape;15;p1"/>
          <p:cNvSpPr/>
          <p:nvPr/>
        </p:nvSpPr>
        <p:spPr>
          <a:xfrm>
            <a:off x="12001680" y="0"/>
            <a:ext cx="189720" cy="1370880"/>
          </a:xfrm>
          <a:prstGeom prst="rect">
            <a:avLst/>
          </a:prstGeom>
          <a:solidFill>
            <a:schemeClr val="dk2"/>
          </a:solidFill>
          <a:ln w="0">
            <a:noFill/>
          </a:ln>
        </p:spPr>
        <p:style>
          <a:lnRef idx="0"/>
          <a:fillRef idx="0"/>
          <a:effectRef idx="0"/>
          <a:fontRef idx="minor"/>
        </p:style>
      </p:sp>
      <p:sp>
        <p:nvSpPr>
          <p:cNvPr id="163" name="Google Shape;16;p1"/>
          <p:cNvSpPr/>
          <p:nvPr/>
        </p:nvSpPr>
        <p:spPr>
          <a:xfrm>
            <a:off x="12001680" y="1371600"/>
            <a:ext cx="189720" cy="5485680"/>
          </a:xfrm>
          <a:prstGeom prst="rect">
            <a:avLst/>
          </a:prstGeom>
          <a:solidFill>
            <a:schemeClr val="dk1"/>
          </a:solidFill>
          <a:ln w="0">
            <a:noFill/>
          </a:ln>
        </p:spPr>
        <p:style>
          <a:lnRef idx="0"/>
          <a:fillRef idx="0"/>
          <a:effectRef idx="0"/>
          <a:fontRef idx="minor"/>
        </p:style>
      </p:sp>
      <p:sp>
        <p:nvSpPr>
          <p:cNvPr id="164" name="PlaceHolder 1"/>
          <p:cNvSpPr>
            <a:spLocks noGrp="1"/>
          </p:cNvSpPr>
          <p:nvPr>
            <p:ph type="title"/>
          </p:nvPr>
        </p:nvSpPr>
        <p:spPr>
          <a:xfrm>
            <a:off x="609480" y="152640"/>
            <a:ext cx="7720920" cy="1370880"/>
          </a:xfrm>
          <a:prstGeom prst="rect">
            <a:avLst/>
          </a:prstGeom>
          <a:noFill/>
          <a:ln w="0">
            <a:noFill/>
          </a:ln>
        </p:spPr>
        <p:txBody>
          <a:bodyPr lIns="0" rIns="0" tIns="0" bIns="0" anchor="ctr">
            <a:noAutofit/>
          </a:bodyPr>
          <a:p>
            <a:r>
              <a:rPr b="0" lang="en-US" sz="1800" spc="-1" strike="noStrike">
                <a:latin typeface="Arial"/>
              </a:rPr>
              <a:t>Click to edit the title text format</a:t>
            </a:r>
            <a:endParaRPr b="0" lang="en-US" sz="1800" spc="-1" strike="noStrike">
              <a:latin typeface="Arial"/>
            </a:endParaRPr>
          </a:p>
        </p:txBody>
      </p:sp>
      <p:sp>
        <p:nvSpPr>
          <p:cNvPr id="165" name="PlaceHolder 2"/>
          <p:cNvSpPr>
            <a:spLocks noGrp="1"/>
          </p:cNvSpPr>
          <p:nvPr>
            <p:ph type="body"/>
          </p:nvPr>
        </p:nvSpPr>
        <p:spPr>
          <a:xfrm>
            <a:off x="609480" y="1752480"/>
            <a:ext cx="10159200" cy="43729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spcBef>
                <a:spcPts val="567"/>
              </a:spcBef>
              <a:buClr>
                <a:srgbClr val="000000"/>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spcBef>
                <a:spcPts val="283"/>
              </a:spcBef>
              <a:buClr>
                <a:srgbClr val="000000"/>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spcBef>
                <a:spcPts val="283"/>
              </a:spcBef>
              <a:buClr>
                <a:srgbClr val="000000"/>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spcBef>
                <a:spcPts val="283"/>
              </a:spcBef>
              <a:buClr>
                <a:srgbClr val="000000"/>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Tree>
  </p:cSld>
  <p:clrMap bg1="lt1" bg2="lt2" tx1="dk1" tx2="dk2" accent1="accent1" accent2="accent2" accent3="accent3" accent4="accent4" accent5="accent5" accent6="accent6" hlink="hlink" folHlink="folHlink"/>
  <p:sldLayoutIdLst>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 id="2147483712"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3.xml"/><Relationship Id="rId3"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
</Relationships>
</file>

<file path=ppt/slides/_rels/slide11.xml.rels><?xml version="1.0" encoding="UTF-8"?>
<Relationships xmlns="http://schemas.openxmlformats.org/package/2006/relationships"><Relationship Id="rId1" Type="http://schemas.openxmlformats.org/officeDocument/2006/relationships/image" Target="../media/image7.tif"/><Relationship Id="rId2" Type="http://schemas.openxmlformats.org/officeDocument/2006/relationships/hyperlink" Target="http://jmct.cc/" TargetMode="External"/><Relationship Id="rId3" Type="http://schemas.openxmlformats.org/officeDocument/2006/relationships/image" Target="../media/image8.jpeg"/><Relationship Id="rId4" Type="http://schemas.openxmlformats.org/officeDocument/2006/relationships/image" Target="../media/image9.png"/><Relationship Id="rId5" Type="http://schemas.openxmlformats.org/officeDocument/2006/relationships/image" Target="../media/image10.jpeg"/><Relationship Id="rId6" Type="http://schemas.openxmlformats.org/officeDocument/2006/relationships/slideLayout" Target="../slideLayouts/slideLayout37.xml"/>
</Relationships>
</file>

<file path=ppt/slides/_rels/slide12.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5.png"/><Relationship Id="rId6" Type="http://schemas.openxmlformats.org/officeDocument/2006/relationships/image" Target="../media/image16.png"/><Relationship Id="rId7" Type="http://schemas.openxmlformats.org/officeDocument/2006/relationships/image" Target="../media/image17.png"/><Relationship Id="rId8" Type="http://schemas.openxmlformats.org/officeDocument/2006/relationships/slideLayout" Target="../slideLayouts/slideLayout13.xml"/>
</Relationships>
</file>

<file path=ppt/slides/_rels/slide13.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13.xml"/>
</Relationships>
</file>

<file path=ppt/slides/_rels/slide14.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slideLayout" Target="../slideLayouts/slideLayout13.xml"/>
</Relationships>
</file>

<file path=ppt/slides/_rels/slide15.xml.rels><?xml version="1.0" encoding="UTF-8"?>
<Relationships xmlns="http://schemas.openxmlformats.org/package/2006/relationships"><Relationship Id="rId1" Type="http://schemas.openxmlformats.org/officeDocument/2006/relationships/image" Target="../media/image20.jpeg"/><Relationship Id="rId2" Type="http://schemas.openxmlformats.org/officeDocument/2006/relationships/slideLayout" Target="../slideLayouts/slideLayout13.xml"/>
</Relationships>
</file>

<file path=ppt/slides/_rels/slide16.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13.xml"/>
</Relationships>
</file>

<file path=ppt/slides/_rels/slide17.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
</Relationships>
</file>

<file path=ppt/slides/_rels/slide18.xml.rels><?xml version="1.0" encoding="UTF-8"?>
<Relationships xmlns="http://schemas.openxmlformats.org/package/2006/relationships"><Relationship Id="rId1" Type="http://schemas.openxmlformats.org/officeDocument/2006/relationships/hyperlink" Target="https://www.data.gov/" TargetMode="External"/><Relationship Id="rId2" Type="http://schemas.openxmlformats.org/officeDocument/2006/relationships/hyperlink" Target="https://cloud.google.com/bigquery/public-data/" TargetMode="External"/><Relationship Id="rId3" Type="http://schemas.openxmlformats.org/officeDocument/2006/relationships/hyperlink" Target="https://www.kaggle.com/datasets" TargetMode="External"/><Relationship Id="rId4" Type="http://schemas.openxmlformats.org/officeDocument/2006/relationships/hyperlink" Target="https://aws.amazon.com/public-datasets/" TargetMode="External"/><Relationship Id="rId5" Type="http://schemas.openxmlformats.org/officeDocument/2006/relationships/slideLayout" Target="../slideLayouts/slideLayout13.xml"/>
</Relationships>
</file>

<file path=ppt/slides/_rels/slide19.xml.rels><?xml version="1.0" encoding="UTF-8"?>
<Relationships xmlns="http://schemas.openxmlformats.org/package/2006/relationships"><Relationship Id="rId1" Type="http://schemas.openxmlformats.org/officeDocument/2006/relationships/hyperlink" Target="http://www.alexa.com/topsites" TargetMode="External"/><Relationship Id="rId2" Type="http://schemas.openxmlformats.org/officeDocument/2006/relationships/hyperlink" Target="http://umd.io/" TargetMode="External"/><Relationship Id="rId3" Type="http://schemas.openxmlformats.org/officeDocument/2006/relationships/image" Target="../media/image22.png"/><Relationship Id="rId4" Type="http://schemas.openxmlformats.org/officeDocument/2006/relationships/slideLayout" Target="../slideLayouts/slideLayout13.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hyperlink" Target="https://pages.github.com/" TargetMode="External"/><Relationship Id="rId2" Type="http://schemas.openxmlformats.org/officeDocument/2006/relationships/hyperlink" Target="https://github.com/blog/1995-github-jupyter-notebooks-3" TargetMode="External"/><Relationship Id="rId3" Type="http://schemas.openxmlformats.org/officeDocument/2006/relationships/slideLayout" Target="../slideLayouts/slideLayout13.xml"/>
</Relationships>
</file>

<file path=ppt/slides/_rels/slide2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3.xml.rels><?xml version="1.0" encoding="UTF-8"?>
<Relationships xmlns="http://schemas.openxmlformats.org/package/2006/relationships"><Relationship Id="rId1" Type="http://schemas.openxmlformats.org/officeDocument/2006/relationships/image" Target="../media/image23.png"/><Relationship Id="rId2" Type="http://schemas.openxmlformats.org/officeDocument/2006/relationships/slideLayout" Target="../slideLayouts/slideLayout13.xml"/>
</Relationships>
</file>

<file path=ppt/slides/_rels/slide24.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image" Target="../media/image25.png"/><Relationship Id="rId3" Type="http://schemas.openxmlformats.org/officeDocument/2006/relationships/image" Target="../media/image26.png"/><Relationship Id="rId4" Type="http://schemas.openxmlformats.org/officeDocument/2006/relationships/image" Target="../media/image27.png"/><Relationship Id="rId5" Type="http://schemas.openxmlformats.org/officeDocument/2006/relationships/image" Target="../media/image28.png"/><Relationship Id="rId6" Type="http://schemas.openxmlformats.org/officeDocument/2006/relationships/image" Target="../media/image29.png"/><Relationship Id="rId7" Type="http://schemas.openxmlformats.org/officeDocument/2006/relationships/image" Target="../media/image30.png"/><Relationship Id="rId8" Type="http://schemas.openxmlformats.org/officeDocument/2006/relationships/image" Target="../media/image31.png"/><Relationship Id="rId9" Type="http://schemas.openxmlformats.org/officeDocument/2006/relationships/image" Target="../media/image32.png"/><Relationship Id="rId10" Type="http://schemas.openxmlformats.org/officeDocument/2006/relationships/slideLayout" Target="../slideLayouts/slideLayout13.xml"/><Relationship Id="rId11" Type="http://schemas.openxmlformats.org/officeDocument/2006/relationships/notesSlide" Target="../notesSlides/notesSlide24.xml"/>
</Relationships>
</file>

<file path=ppt/slides/_rels/slide2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6.xml.rels><?xml version="1.0" encoding="UTF-8"?>
<Relationships xmlns="http://schemas.openxmlformats.org/package/2006/relationships"><Relationship Id="rId1" Type="http://schemas.openxmlformats.org/officeDocument/2006/relationships/image" Target="../media/image33.png"/><Relationship Id="rId2" Type="http://schemas.openxmlformats.org/officeDocument/2006/relationships/slideLayout" Target="../slideLayouts/slideLayout13.xml"/>
</Relationships>
</file>

<file path=ppt/slides/_rels/slide2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9.xml.rels><?xml version="1.0" encoding="UTF-8"?>
<Relationships xmlns="http://schemas.openxmlformats.org/package/2006/relationships"><Relationship Id="rId1" Type="http://schemas.openxmlformats.org/officeDocument/2006/relationships/hyperlink" Target="https://www.docker.com/" TargetMode="External"/><Relationship Id="rId2" Type="http://schemas.openxmlformats.org/officeDocument/2006/relationships/image" Target="../media/image34.png"/><Relationship Id="rId3"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13.xml"/>
</Relationships>
</file>

<file path=ppt/slides/_rels/slide3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1.xml.rels><?xml version="1.0" encoding="UTF-8"?>
<Relationships xmlns="http://schemas.openxmlformats.org/package/2006/relationships"><Relationship Id="rId1" Type="http://schemas.openxmlformats.org/officeDocument/2006/relationships/image" Target="../media/image35.png"/><Relationship Id="rId2" Type="http://schemas.openxmlformats.org/officeDocument/2006/relationships/image" Target="../media/image36.png"/><Relationship Id="rId3" Type="http://schemas.openxmlformats.org/officeDocument/2006/relationships/slideLayout" Target="../slideLayouts/slideLayout13.xml"/>
</Relationships>
</file>

<file path=ppt/slides/_rels/slide32.xml.rels><?xml version="1.0" encoding="UTF-8"?>
<Relationships xmlns="http://schemas.openxmlformats.org/package/2006/relationships"><Relationship Id="rId1" Type="http://schemas.openxmlformats.org/officeDocument/2006/relationships/image" Target="../media/image37.png"/><Relationship Id="rId2" Type="http://schemas.openxmlformats.org/officeDocument/2006/relationships/image" Target="../media/image38.png"/><Relationship Id="rId3" Type="http://schemas.openxmlformats.org/officeDocument/2006/relationships/slideLayout" Target="../slideLayouts/slideLayout13.xml"/>
</Relationships>
</file>

<file path=ppt/slides/_rels/slide33.xml.rels><?xml version="1.0" encoding="UTF-8"?>
<Relationships xmlns="http://schemas.openxmlformats.org/package/2006/relationships"><Relationship Id="rId1" Type="http://schemas.openxmlformats.org/officeDocument/2006/relationships/image" Target="../media/image39.png"/><Relationship Id="rId2" Type="http://schemas.openxmlformats.org/officeDocument/2006/relationships/image" Target="../media/image40.png"/><Relationship Id="rId3" Type="http://schemas.openxmlformats.org/officeDocument/2006/relationships/slideLayout" Target="../slideLayouts/slideLayout13.xml"/>
</Relationships>
</file>

<file path=ppt/slides/_rels/slide34.xml.rels><?xml version="1.0" encoding="UTF-8"?>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13.xml"/><Relationship Id="rId3" Type="http://schemas.openxmlformats.org/officeDocument/2006/relationships/notesSlide" Target="../notesSlides/notesSlide34.xml"/>
</Relationships>
</file>

<file path=ppt/slides/_rels/slide35.xml.rels><?xml version="1.0" encoding="UTF-8"?>
<Relationships xmlns="http://schemas.openxmlformats.org/package/2006/relationships"><Relationship Id="rId1" Type="http://schemas.openxmlformats.org/officeDocument/2006/relationships/image" Target="../media/image42.png"/><Relationship Id="rId2" Type="http://schemas.openxmlformats.org/officeDocument/2006/relationships/image" Target="../media/image43.png"/><Relationship Id="rId3" Type="http://schemas.openxmlformats.org/officeDocument/2006/relationships/image" Target="../media/image44.png"/><Relationship Id="rId4" Type="http://schemas.openxmlformats.org/officeDocument/2006/relationships/image" Target="../media/image45.png"/><Relationship Id="rId5" Type="http://schemas.openxmlformats.org/officeDocument/2006/relationships/image" Target="../media/image46.png"/><Relationship Id="rId6" Type="http://schemas.openxmlformats.org/officeDocument/2006/relationships/image" Target="../media/image47.png"/><Relationship Id="rId7" Type="http://schemas.openxmlformats.org/officeDocument/2006/relationships/image" Target="../media/image48.png"/><Relationship Id="rId8" Type="http://schemas.openxmlformats.org/officeDocument/2006/relationships/image" Target="../media/image49.png"/><Relationship Id="rId9" Type="http://schemas.openxmlformats.org/officeDocument/2006/relationships/image" Target="../media/image50.jpeg"/><Relationship Id="rId10" Type="http://schemas.openxmlformats.org/officeDocument/2006/relationships/image" Target="../media/image51.png"/><Relationship Id="rId11" Type="http://schemas.openxmlformats.org/officeDocument/2006/relationships/image" Target="../media/image52.png"/><Relationship Id="rId12" Type="http://schemas.openxmlformats.org/officeDocument/2006/relationships/slideLayout" Target="../slideLayouts/slideLayout13.xml"/>
</Relationships>
</file>

<file path=ppt/slides/_rels/slide36.xml.rels><?xml version="1.0" encoding="UTF-8"?>
<Relationships xmlns="http://schemas.openxmlformats.org/package/2006/relationships"><Relationship Id="rId1" Type="http://schemas.openxmlformats.org/officeDocument/2006/relationships/image" Target="../media/image53.png"/><Relationship Id="rId2" Type="http://schemas.openxmlformats.org/officeDocument/2006/relationships/slideLayout" Target="../slideLayouts/slideLayout49.xml"/>
</Relationships>
</file>

<file path=ppt/slides/_rels/slide37.xml.rels><?xml version="1.0" encoding="UTF-8"?>
<Relationships xmlns="http://schemas.openxmlformats.org/package/2006/relationships"><Relationship Id="rId1" Type="http://schemas.openxmlformats.org/officeDocument/2006/relationships/image" Target="../media/image54.png"/><Relationship Id="rId2" Type="http://schemas.openxmlformats.org/officeDocument/2006/relationships/slideLayout" Target="../slideLayouts/slideLayout13.xml"/>
</Relationships>
</file>

<file path=ppt/slides/_rels/slide38.xml.rels><?xml version="1.0" encoding="UTF-8"?>
<Relationships xmlns="http://schemas.openxmlformats.org/package/2006/relationships"><Relationship Id="rId1" Type="http://schemas.openxmlformats.org/officeDocument/2006/relationships/image" Target="../media/image55.png"/><Relationship Id="rId2" Type="http://schemas.openxmlformats.org/officeDocument/2006/relationships/slideLayout" Target="../slideLayouts/slideLayout13.xml"/>
</Relationships>
</file>

<file path=ppt/slides/_rels/slide39.xml.rels><?xml version="1.0" encoding="UTF-8"?>
<Relationships xmlns="http://schemas.openxmlformats.org/package/2006/relationships"><Relationship Id="rId1" Type="http://schemas.openxmlformats.org/officeDocument/2006/relationships/image" Target="../media/image56.png"/><Relationship Id="rId2" Type="http://schemas.openxmlformats.org/officeDocument/2006/relationships/image" Target="../media/image57.png"/><Relationship Id="rId3"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3.xml"/>
</Relationships>
</file>

<file path=ppt/slides/_rels/slide40.xml.rels><?xml version="1.0" encoding="UTF-8"?>
<Relationships xmlns="http://schemas.openxmlformats.org/package/2006/relationships"><Relationship Id="rId1" Type="http://schemas.openxmlformats.org/officeDocument/2006/relationships/image" Target="../media/image58.png"/><Relationship Id="rId2" Type="http://schemas.openxmlformats.org/officeDocument/2006/relationships/slideLayout" Target="../slideLayouts/slideLayout13.xml"/>
</Relationships>
</file>

<file path=ppt/slides/_rels/slide41.xml.rels><?xml version="1.0" encoding="UTF-8"?>
<Relationships xmlns="http://schemas.openxmlformats.org/package/2006/relationships"><Relationship Id="rId1" Type="http://schemas.openxmlformats.org/officeDocument/2006/relationships/image" Target="../media/image59.png"/><Relationship Id="rId2" Type="http://schemas.openxmlformats.org/officeDocument/2006/relationships/image" Target="../media/image60.png"/><Relationship Id="rId3" Type="http://schemas.openxmlformats.org/officeDocument/2006/relationships/slideLayout" Target="../slideLayouts/slideLayout13.xml"/><Relationship Id="rId4" Type="http://schemas.openxmlformats.org/officeDocument/2006/relationships/notesSlide" Target="../notesSlides/notesSlide41.xml"/>
</Relationships>
</file>

<file path=ppt/slides/_rels/slide42.xml.rels><?xml version="1.0" encoding="UTF-8"?>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13.xml"/>
</Relationships>
</file>

<file path=ppt/slides/_rels/slide43.xml.rels><?xml version="1.0" encoding="UTF-8"?>
<Relationships xmlns="http://schemas.openxmlformats.org/package/2006/relationships"><Relationship Id="rId1" Type="http://schemas.openxmlformats.org/officeDocument/2006/relationships/hyperlink" Target="https://www.docker.com/" TargetMode="External"/><Relationship Id="rId2" Type="http://schemas.openxmlformats.org/officeDocument/2006/relationships/image" Target="../media/image62.png"/><Relationship Id="rId3" Type="http://schemas.openxmlformats.org/officeDocument/2006/relationships/slideLayout" Target="../slideLayouts/slideLayout13.xml"/>
</Relationships>
</file>

<file path=ppt/slides/_rels/slide44.xml.rels><?xml version="1.0" encoding="UTF-8"?>
<Relationships xmlns="http://schemas.openxmlformats.org/package/2006/relationships"><Relationship Id="rId1" Type="http://schemas.openxmlformats.org/officeDocument/2006/relationships/image" Target="../media/image63.png"/><Relationship Id="rId2" Type="http://schemas.openxmlformats.org/officeDocument/2006/relationships/image" Target="../media/image64.png"/><Relationship Id="rId3" Type="http://schemas.openxmlformats.org/officeDocument/2006/relationships/slideLayout" Target="../slideLayouts/slideLayout13.xml"/><Relationship Id="rId4" Type="http://schemas.openxmlformats.org/officeDocument/2006/relationships/notesSlide" Target="../notesSlides/notesSlide44.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7.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13.xml"/>
</Relationships>
</file>

<file path=ppt/slides/_rels/slide8.xml.rels><?xml version="1.0" encoding="UTF-8"?>
<Relationships xmlns="http://schemas.openxmlformats.org/package/2006/relationships"><Relationship Id="rId1" Type="http://schemas.openxmlformats.org/officeDocument/2006/relationships/image" Target="../media/image5.jpeg"/><Relationship Id="rId2" Type="http://schemas.openxmlformats.org/officeDocument/2006/relationships/slideLayout" Target="../slideLayouts/slideLayout37.xml"/>
</Relationships>
</file>

<file path=ppt/slides/_rels/slide9.xml.rels><?xml version="1.0" encoding="UTF-8"?>
<Relationships xmlns="http://schemas.openxmlformats.org/package/2006/relationships"><Relationship Id="rId1" Type="http://schemas.openxmlformats.org/officeDocument/2006/relationships/image" Target="../media/image6.jpeg"/><Relationship Id="rId2" Type="http://schemas.openxmlformats.org/officeDocument/2006/relationships/slideLayout" Target="../slideLayouts/slideLayout1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8" name="PlaceHolder 1"/>
          <p:cNvSpPr>
            <a:spLocks noGrp="1"/>
          </p:cNvSpPr>
          <p:nvPr>
            <p:ph type="title"/>
          </p:nvPr>
        </p:nvSpPr>
        <p:spPr>
          <a:xfrm>
            <a:off x="609480" y="228600"/>
            <a:ext cx="10362600" cy="4571280"/>
          </a:xfrm>
          <a:prstGeom prst="rect">
            <a:avLst/>
          </a:prstGeom>
          <a:noFill/>
          <a:ln w="0">
            <a:noFill/>
          </a:ln>
        </p:spPr>
        <p:txBody>
          <a:bodyPr lIns="0" rIns="0" tIns="0" bIns="0" anchor="ctr">
            <a:normAutofit/>
          </a:bodyPr>
          <a:p>
            <a:pPr>
              <a:lnSpc>
                <a:spcPct val="100000"/>
              </a:lnSpc>
              <a:tabLst>
                <a:tab algn="l" pos="0"/>
              </a:tabLst>
            </a:pPr>
            <a:r>
              <a:rPr b="0" lang="en-US" sz="6600" spc="-1" strike="noStrike">
                <a:solidFill>
                  <a:srgbClr val="000000"/>
                </a:solidFill>
                <a:latin typeface="Arial Black"/>
                <a:ea typeface="Arial Black"/>
              </a:rPr>
              <a:t>INTRODUCTION TO </a:t>
            </a:r>
            <a:br/>
            <a:r>
              <a:rPr b="0" lang="en-US" sz="6600" spc="-1" strike="noStrike">
                <a:solidFill>
                  <a:srgbClr val="000000"/>
                </a:solidFill>
                <a:latin typeface="Arial Black"/>
                <a:ea typeface="Arial Black"/>
              </a:rPr>
              <a:t>DATA SCIENCE</a:t>
            </a:r>
            <a:endParaRPr b="0" lang="en-US" sz="6600" spc="-1" strike="noStrike">
              <a:latin typeface="Arial"/>
            </a:endParaRPr>
          </a:p>
        </p:txBody>
      </p:sp>
      <p:sp>
        <p:nvSpPr>
          <p:cNvPr id="209" name="PlaceHolder 2"/>
          <p:cNvSpPr>
            <a:spLocks noGrp="1"/>
          </p:cNvSpPr>
          <p:nvPr>
            <p:ph type="subTitle"/>
          </p:nvPr>
        </p:nvSpPr>
        <p:spPr>
          <a:xfrm>
            <a:off x="690120" y="3986640"/>
            <a:ext cx="9143280" cy="913680"/>
          </a:xfrm>
          <a:prstGeom prst="rect">
            <a:avLst/>
          </a:prstGeom>
          <a:noFill/>
          <a:ln w="0">
            <a:noFill/>
          </a:ln>
        </p:spPr>
        <p:txBody>
          <a:bodyPr lIns="0" rIns="0" tIns="0" bIns="0" anchor="t">
            <a:normAutofit/>
          </a:bodyPr>
          <a:p>
            <a:pPr>
              <a:lnSpc>
                <a:spcPct val="100000"/>
              </a:lnSpc>
              <a:tabLst>
                <a:tab algn="l" pos="0"/>
              </a:tabLst>
            </a:pPr>
            <a:r>
              <a:rPr b="0" lang="en-US" sz="2000" spc="-1" strike="noStrike">
                <a:solidFill>
                  <a:srgbClr val="d1282e"/>
                </a:solidFill>
                <a:latin typeface="Arial Black"/>
                <a:ea typeface="Arial Black"/>
              </a:rPr>
              <a:t>José Manuel Calderón Trilla</a:t>
            </a:r>
            <a:endParaRPr b="0" lang="en-US" sz="2000" spc="-1" strike="noStrike">
              <a:latin typeface="Arial"/>
            </a:endParaRPr>
          </a:p>
        </p:txBody>
      </p:sp>
      <p:sp>
        <p:nvSpPr>
          <p:cNvPr id="210" name="Google Shape;100;p14"/>
          <p:cNvSpPr/>
          <p:nvPr/>
        </p:nvSpPr>
        <p:spPr>
          <a:xfrm>
            <a:off x="690120" y="4951080"/>
            <a:ext cx="3576600" cy="1642680"/>
          </a:xfrm>
          <a:prstGeom prst="rect">
            <a:avLst/>
          </a:prstGeom>
          <a:noFill/>
          <a:ln w="0">
            <a:noFill/>
          </a:ln>
        </p:spPr>
        <p:style>
          <a:lnRef idx="0"/>
          <a:fillRef idx="0"/>
          <a:effectRef idx="0"/>
          <a:fontRef idx="minor"/>
        </p:style>
        <p:txBody>
          <a:bodyPr lIns="90000" rIns="90000" tIns="45000" bIns="45000" anchor="t">
            <a:spAutoFit/>
          </a:bodyPr>
          <a:p>
            <a:pPr>
              <a:lnSpc>
                <a:spcPct val="100000"/>
              </a:lnSpc>
              <a:tabLst>
                <a:tab algn="l" pos="0"/>
              </a:tabLst>
            </a:pPr>
            <a:r>
              <a:rPr b="1" lang="en-US" sz="1400" spc="-1" strike="noStrike">
                <a:solidFill>
                  <a:srgbClr val="000000"/>
                </a:solidFill>
                <a:latin typeface="Arial"/>
                <a:ea typeface="Arial"/>
              </a:rPr>
              <a:t>Lecture #1 – 01/24/22</a:t>
            </a:r>
            <a:endParaRPr b="0" lang="en-US" sz="1400" spc="-1" strike="noStrike">
              <a:latin typeface="Arial"/>
            </a:endParaRPr>
          </a:p>
          <a:p>
            <a:pPr>
              <a:lnSpc>
                <a:spcPct val="100000"/>
              </a:lnSpc>
              <a:tabLst>
                <a:tab algn="l" pos="0"/>
              </a:tabLst>
            </a:pPr>
            <a:endParaRPr b="0" lang="en-US" sz="1400" spc="-1" strike="noStrike">
              <a:latin typeface="Arial"/>
            </a:endParaRPr>
          </a:p>
          <a:p>
            <a:pPr>
              <a:lnSpc>
                <a:spcPct val="100000"/>
              </a:lnSpc>
              <a:tabLst>
                <a:tab algn="l" pos="0"/>
              </a:tabLst>
            </a:pPr>
            <a:r>
              <a:rPr b="1" lang="en-US" sz="1400" spc="-1" strike="noStrike">
                <a:solidFill>
                  <a:srgbClr val="000000"/>
                </a:solidFill>
                <a:latin typeface="Arial"/>
                <a:ea typeface="Arial"/>
              </a:rPr>
              <a:t>CMSC320</a:t>
            </a:r>
            <a:endParaRPr b="0" lang="en-US" sz="1400" spc="-1" strike="noStrike">
              <a:latin typeface="Arial"/>
            </a:endParaRPr>
          </a:p>
          <a:p>
            <a:pPr>
              <a:lnSpc>
                <a:spcPct val="100000"/>
              </a:lnSpc>
              <a:tabLst>
                <a:tab algn="l" pos="0"/>
              </a:tabLst>
            </a:pPr>
            <a:r>
              <a:rPr b="1" lang="en-US" sz="1400" spc="-1" strike="noStrike">
                <a:solidFill>
                  <a:srgbClr val="000000"/>
                </a:solidFill>
                <a:latin typeface="Arial"/>
                <a:ea typeface="Arial"/>
              </a:rPr>
              <a:t>Monday/Wednesday</a:t>
            </a:r>
            <a:endParaRPr b="0" lang="en-US" sz="1400" spc="-1" strike="noStrike">
              <a:latin typeface="Arial"/>
            </a:endParaRPr>
          </a:p>
          <a:p>
            <a:pPr>
              <a:lnSpc>
                <a:spcPct val="100000"/>
              </a:lnSpc>
              <a:tabLst>
                <a:tab algn="l" pos="0"/>
              </a:tabLst>
            </a:pPr>
            <a:r>
              <a:rPr b="1" lang="en-US" sz="1400" spc="-1" strike="noStrike">
                <a:solidFill>
                  <a:srgbClr val="000000"/>
                </a:solidFill>
                <a:latin typeface="Arial"/>
                <a:ea typeface="Arial"/>
              </a:rPr>
              <a:t>5:00pm – 6:15pm</a:t>
            </a:r>
            <a:br/>
            <a:br/>
            <a:r>
              <a:rPr b="1" lang="en-US" sz="1400" spc="-1" strike="noStrike">
                <a:solidFill>
                  <a:srgbClr val="000000"/>
                </a:solidFill>
                <a:latin typeface="Arial"/>
                <a:ea typeface="Arial"/>
              </a:rPr>
              <a:t>https://cmsc320.github.io</a:t>
            </a:r>
            <a:endParaRPr b="0" lang="en-US" sz="1400" spc="-1" strike="noStrike">
              <a:latin typeface="Arial"/>
            </a:endParaRPr>
          </a:p>
        </p:txBody>
      </p:sp>
      <p:pic>
        <p:nvPicPr>
          <p:cNvPr id="211" name="Google Shape;101;p14" descr=""/>
          <p:cNvPicPr/>
          <p:nvPr/>
        </p:nvPicPr>
        <p:blipFill>
          <a:blip r:embed="rId1"/>
          <a:stretch/>
        </p:blipFill>
        <p:spPr>
          <a:xfrm>
            <a:off x="7892640" y="5257800"/>
            <a:ext cx="3721320" cy="1293120"/>
          </a:xfrm>
          <a:prstGeom prst="rect">
            <a:avLst/>
          </a:prstGeom>
          <a:ln w="0">
            <a:noFill/>
          </a:ln>
        </p:spPr>
      </p:pic>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1" name="PlaceHolder 1"/>
          <p:cNvSpPr>
            <a:spLocks noGrp="1"/>
          </p:cNvSpPr>
          <p:nvPr>
            <p:ph type="title"/>
          </p:nvPr>
        </p:nvSpPr>
        <p:spPr>
          <a:xfrm>
            <a:off x="609480" y="152640"/>
            <a:ext cx="7720920" cy="1370880"/>
          </a:xfrm>
          <a:prstGeom prst="rect">
            <a:avLst/>
          </a:prstGeom>
          <a:noFill/>
          <a:ln w="0">
            <a:noFill/>
          </a:ln>
        </p:spPr>
        <p:txBody>
          <a:bodyPr lIns="90000" rIns="90000" tIns="45000" bIns="45000" anchor="b">
            <a:normAutofit/>
          </a:bodyPr>
          <a:p>
            <a:pPr>
              <a:lnSpc>
                <a:spcPct val="100000"/>
              </a:lnSpc>
              <a:tabLst>
                <a:tab algn="l" pos="0"/>
              </a:tabLst>
            </a:pPr>
            <a:r>
              <a:rPr b="0" lang="en-US" sz="3600" spc="-1" strike="noStrike">
                <a:solidFill>
                  <a:srgbClr val="d1282e"/>
                </a:solidFill>
                <a:latin typeface="Arial Black"/>
                <a:ea typeface="Arial Black"/>
              </a:rPr>
              <a:t>PREREQUISITE KNOWLEDGE</a:t>
            </a:r>
            <a:endParaRPr b="0" lang="en-US" sz="3600" spc="-1" strike="noStrike">
              <a:latin typeface="Arial"/>
            </a:endParaRPr>
          </a:p>
        </p:txBody>
      </p:sp>
      <p:sp>
        <p:nvSpPr>
          <p:cNvPr id="272" name="PlaceHolder 2"/>
          <p:cNvSpPr>
            <a:spLocks noGrp="1"/>
          </p:cNvSpPr>
          <p:nvPr>
            <p:ph/>
          </p:nvPr>
        </p:nvSpPr>
        <p:spPr>
          <a:xfrm>
            <a:off x="609480" y="1752480"/>
            <a:ext cx="10159200" cy="4372920"/>
          </a:xfrm>
          <a:prstGeom prst="rect">
            <a:avLst/>
          </a:prstGeom>
          <a:noFill/>
          <a:ln w="0">
            <a:noFill/>
          </a:ln>
        </p:spPr>
        <p:txBody>
          <a:bodyPr lIns="90000" rIns="90000" tIns="45000" bIns="45000" anchor="t">
            <a:normAutofit/>
          </a:bodyPr>
          <a:p>
            <a:pPr>
              <a:lnSpc>
                <a:spcPct val="100000"/>
              </a:lnSpc>
              <a:tabLst>
                <a:tab algn="l" pos="0"/>
              </a:tabLst>
            </a:pPr>
            <a:r>
              <a:rPr b="1" lang="en-US" sz="2000" spc="-1" strike="noStrike">
                <a:solidFill>
                  <a:srgbClr val="000000"/>
                </a:solidFill>
                <a:latin typeface="Arial"/>
                <a:ea typeface="Arial"/>
              </a:rPr>
              <a:t>Aimed at </a:t>
            </a:r>
            <a:r>
              <a:rPr b="1" lang="en-US" sz="2000" spc="-1" strike="noStrike">
                <a:solidFill>
                  <a:srgbClr val="d1282e"/>
                </a:solidFill>
                <a:latin typeface="Arial"/>
                <a:ea typeface="Arial"/>
              </a:rPr>
              <a:t>CMSC undergrads </a:t>
            </a:r>
            <a:r>
              <a:rPr b="1" lang="en-US" sz="2000" spc="-1" strike="noStrike">
                <a:solidFill>
                  <a:srgbClr val="000000"/>
                </a:solidFill>
                <a:latin typeface="Arial"/>
                <a:ea typeface="Arial"/>
              </a:rPr>
              <a:t>– but likely accessible to others with programming experience and mathematical maturity.</a:t>
            </a:r>
            <a:endParaRPr b="0" lang="en-US" sz="2000" spc="-1" strike="noStrike">
              <a:latin typeface="Arial"/>
            </a:endParaRPr>
          </a:p>
          <a:p>
            <a:pPr>
              <a:lnSpc>
                <a:spcPct val="100000"/>
              </a:lnSpc>
              <a:spcBef>
                <a:spcPts val="1001"/>
              </a:spcBef>
              <a:tabLst>
                <a:tab algn="l" pos="0"/>
              </a:tabLst>
            </a:pPr>
            <a:r>
              <a:rPr b="1" lang="en-US" sz="2000" spc="-1" strike="noStrike">
                <a:solidFill>
                  <a:srgbClr val="000000"/>
                </a:solidFill>
                <a:latin typeface="Arial"/>
                <a:ea typeface="Arial"/>
              </a:rPr>
              <a:t>We </a:t>
            </a:r>
            <a:r>
              <a:rPr b="1" lang="en-US" sz="2000" spc="-1" strike="noStrike">
                <a:solidFill>
                  <a:srgbClr val="d1282e"/>
                </a:solidFill>
                <a:latin typeface="Arial"/>
                <a:ea typeface="Arial"/>
              </a:rPr>
              <a:t>do not </a:t>
            </a:r>
            <a:r>
              <a:rPr b="1" lang="en-US" sz="2000" spc="-1" strike="noStrike">
                <a:solidFill>
                  <a:srgbClr val="000000"/>
                </a:solidFill>
                <a:latin typeface="Arial"/>
                <a:ea typeface="Arial"/>
              </a:rPr>
              <a:t>assume:</a:t>
            </a:r>
            <a:endParaRPr b="0" lang="en-US" sz="2000" spc="-1" strike="noStrike">
              <a:latin typeface="Arial"/>
            </a:endParaRPr>
          </a:p>
          <a:p>
            <a:pPr marL="343080" indent="-343080">
              <a:lnSpc>
                <a:spcPct val="100000"/>
              </a:lnSpc>
              <a:spcBef>
                <a:spcPts val="1001"/>
              </a:spcBef>
              <a:buClr>
                <a:srgbClr val="000000"/>
              </a:buClr>
              <a:buFont typeface="Arial"/>
              <a:buChar char="•"/>
              <a:tabLst>
                <a:tab algn="l" pos="0"/>
              </a:tabLst>
            </a:pPr>
            <a:r>
              <a:rPr b="0" lang="en-US" sz="2000" spc="-1" strike="noStrike">
                <a:solidFill>
                  <a:srgbClr val="000000"/>
                </a:solidFill>
                <a:latin typeface="Arial"/>
                <a:ea typeface="Arial"/>
              </a:rPr>
              <a:t>Experience with Python, NumPy, pandas, scikit-learn, PyTorch, matplotlib, etc …</a:t>
            </a:r>
            <a:endParaRPr b="0" lang="en-US" sz="2000" spc="-1" strike="noStrike">
              <a:latin typeface="Arial"/>
            </a:endParaRPr>
          </a:p>
          <a:p>
            <a:pPr marL="343080" indent="-343080">
              <a:lnSpc>
                <a:spcPct val="100000"/>
              </a:lnSpc>
              <a:spcBef>
                <a:spcPts val="1001"/>
              </a:spcBef>
              <a:buClr>
                <a:srgbClr val="000000"/>
              </a:buClr>
              <a:buFont typeface="Arial"/>
              <a:buChar char="•"/>
              <a:tabLst>
                <a:tab algn="l" pos="0"/>
              </a:tabLst>
            </a:pPr>
            <a:r>
              <a:rPr b="0" lang="en-US" sz="2000" spc="-1" strike="noStrike">
                <a:solidFill>
                  <a:srgbClr val="000000"/>
                </a:solidFill>
                <a:latin typeface="Arial"/>
                <a:ea typeface="Arial"/>
              </a:rPr>
              <a:t>Deep statistics or any ML knowledge</a:t>
            </a:r>
            <a:endParaRPr b="0" lang="en-US" sz="2000" spc="-1" strike="noStrike">
              <a:latin typeface="Arial"/>
            </a:endParaRPr>
          </a:p>
          <a:p>
            <a:pPr marL="343080" indent="-343080">
              <a:lnSpc>
                <a:spcPct val="100000"/>
              </a:lnSpc>
              <a:spcBef>
                <a:spcPts val="1001"/>
              </a:spcBef>
              <a:buClr>
                <a:srgbClr val="000000"/>
              </a:buClr>
              <a:buFont typeface="Arial"/>
              <a:buChar char="•"/>
              <a:tabLst>
                <a:tab algn="l" pos="0"/>
              </a:tabLst>
            </a:pPr>
            <a:r>
              <a:rPr b="0" lang="en-US" sz="2000" spc="-1" strike="noStrike">
                <a:solidFill>
                  <a:srgbClr val="000000"/>
                </a:solidFill>
                <a:latin typeface="Arial"/>
                <a:ea typeface="Arial"/>
              </a:rPr>
              <a:t>Database or distributed systems knowledge</a:t>
            </a:r>
            <a:endParaRPr b="0" lang="en-US" sz="2000" spc="-1" strike="noStrike">
              <a:latin typeface="Arial"/>
            </a:endParaRPr>
          </a:p>
          <a:p>
            <a:pPr>
              <a:lnSpc>
                <a:spcPct val="100000"/>
              </a:lnSpc>
              <a:spcBef>
                <a:spcPts val="1001"/>
              </a:spcBef>
              <a:tabLst>
                <a:tab algn="l" pos="0"/>
              </a:tabLst>
            </a:pPr>
            <a:r>
              <a:rPr b="1" lang="en-US" sz="2000" spc="-1" strike="noStrike">
                <a:solidFill>
                  <a:srgbClr val="000000"/>
                </a:solidFill>
                <a:latin typeface="Arial"/>
                <a:ea typeface="Arial"/>
              </a:rPr>
              <a:t>We </a:t>
            </a:r>
            <a:r>
              <a:rPr b="1" lang="en-US" sz="2000" spc="-1" strike="noStrike">
                <a:solidFill>
                  <a:srgbClr val="d1282e"/>
                </a:solidFill>
                <a:latin typeface="Arial"/>
                <a:ea typeface="Arial"/>
              </a:rPr>
              <a:t>do</a:t>
            </a:r>
            <a:r>
              <a:rPr b="1" lang="en-US" sz="2000" spc="-1" strike="noStrike">
                <a:solidFill>
                  <a:srgbClr val="000000"/>
                </a:solidFill>
                <a:latin typeface="Arial"/>
                <a:ea typeface="Arial"/>
              </a:rPr>
              <a:t> assume:</a:t>
            </a:r>
            <a:endParaRPr b="0" lang="en-US" sz="2000" spc="-1" strike="noStrike">
              <a:latin typeface="Arial"/>
            </a:endParaRPr>
          </a:p>
          <a:p>
            <a:pPr marL="343080" indent="-343080">
              <a:lnSpc>
                <a:spcPct val="100000"/>
              </a:lnSpc>
              <a:spcBef>
                <a:spcPts val="1001"/>
              </a:spcBef>
              <a:buClr>
                <a:srgbClr val="000000"/>
              </a:buClr>
              <a:buFont typeface="Arial"/>
              <a:buChar char="•"/>
              <a:tabLst>
                <a:tab algn="l" pos="0"/>
              </a:tabLst>
            </a:pPr>
            <a:r>
              <a:rPr b="0" lang="en-US" sz="2000" spc="-1" strike="noStrike">
                <a:solidFill>
                  <a:srgbClr val="000000"/>
                </a:solidFill>
                <a:latin typeface="Arial"/>
                <a:ea typeface="Arial"/>
              </a:rPr>
              <a:t>You want to be here!</a:t>
            </a:r>
            <a:endParaRPr b="0" lang="en-US" sz="2000" spc="-1" strike="noStrike">
              <a:latin typeface="Arial"/>
            </a:endParaRPr>
          </a:p>
        </p:txBody>
      </p:sp>
      <p:sp>
        <p:nvSpPr>
          <p:cNvPr id="273" name="PlaceHolder 3"/>
          <p:cNvSpPr>
            <a:spLocks noGrp="1"/>
          </p:cNvSpPr>
          <p:nvPr>
            <p:ph type="sldNum"/>
          </p:nvPr>
        </p:nvSpPr>
        <p:spPr>
          <a:xfrm rot="16200000">
            <a:off x="11188800" y="5825160"/>
            <a:ext cx="1315080" cy="486000"/>
          </a:xfrm>
          <a:prstGeom prst="rect">
            <a:avLst/>
          </a:prstGeom>
          <a:noFill/>
          <a:ln w="0">
            <a:noFill/>
          </a:ln>
        </p:spPr>
        <p:txBody>
          <a:bodyPr lIns="90000" rIns="90000" tIns="45000" bIns="45000" anchor="ctr">
            <a:noAutofit/>
          </a:bodyPr>
          <a:p>
            <a:pPr>
              <a:lnSpc>
                <a:spcPct val="100000"/>
              </a:lnSpc>
              <a:tabLst>
                <a:tab algn="l" pos="0"/>
              </a:tabLst>
            </a:pPr>
            <a:fld id="{4080F835-3D7C-4BD9-898F-773F653463B0}" type="slidenum">
              <a:rPr b="1" lang="en-US" sz="2400" spc="-1" strike="noStrike">
                <a:solidFill>
                  <a:srgbClr val="d1282e"/>
                </a:solidFill>
                <a:latin typeface="Arial"/>
                <a:ea typeface="Arial"/>
              </a:rPr>
              <a:t>10</a:t>
            </a:fld>
            <a:endParaRPr b="0" lang="en-US" sz="2400" spc="-1" strike="noStrike">
              <a:latin typeface="Times New Roman"/>
            </a:endParaRPr>
          </a:p>
        </p:txBody>
      </p:sp>
    </p:spTree>
  </p:cSld>
  <mc:AlternateContent>
    <mc:Choice Requires="p14">
      <p:transition spd="slow" p14:dur="2000"/>
    </mc:Choice>
    <mc:Fallback>
      <p:transition spd="slow"/>
    </mc:Fallback>
  </mc:AlternateContent>
  <p:timing>
    <p:tnLst>
      <p:par>
        <p:cTn id="167" dur="indefinite" restart="never" nodeType="tmRoot">
          <p:childTnLst>
            <p:seq>
              <p:cTn id="168" dur="indefinite" nodeType="mainSeq">
                <p:childTnLst>
                  <p:par>
                    <p:cTn id="169" fill="hold">
                      <p:stCondLst>
                        <p:cond delay="indefinite"/>
                      </p:stCondLst>
                      <p:childTnLst>
                        <p:par>
                          <p:cTn id="170" fill="hold">
                            <p:stCondLst>
                              <p:cond delay="0"/>
                            </p:stCondLst>
                            <p:childTnLst>
                              <p:par>
                                <p:cTn id="171" nodeType="clickEffect" fill="hold" presetClass="entr" presetID="1">
                                  <p:stCondLst>
                                    <p:cond delay="0"/>
                                  </p:stCondLst>
                                  <p:childTnLst>
                                    <p:set>
                                      <p:cBhvr>
                                        <p:cTn id="172" dur="1" fill="hold">
                                          <p:stCondLst>
                                            <p:cond delay="0"/>
                                          </p:stCondLst>
                                        </p:cTn>
                                        <p:tgtEl>
                                          <p:spTgt spid="272">
                                            <p:txEl>
                                              <p:pRg st="0" end="0"/>
                                            </p:txEl>
                                          </p:spTgt>
                                        </p:tgtEl>
                                        <p:attrNameLst>
                                          <p:attrName>style.visibility</p:attrName>
                                        </p:attrNameLst>
                                      </p:cBhvr>
                                      <p:to>
                                        <p:strVal val="visible"/>
                                      </p:to>
                                    </p:set>
                                  </p:childTnLst>
                                </p:cTn>
                              </p:par>
                            </p:childTnLst>
                          </p:cTn>
                        </p:par>
                      </p:childTnLst>
                    </p:cTn>
                  </p:par>
                  <p:par>
                    <p:cTn id="173" fill="hold">
                      <p:stCondLst>
                        <p:cond delay="indefinite"/>
                      </p:stCondLst>
                      <p:childTnLst>
                        <p:par>
                          <p:cTn id="174" fill="hold">
                            <p:stCondLst>
                              <p:cond delay="0"/>
                            </p:stCondLst>
                            <p:childTnLst>
                              <p:par>
                                <p:cTn id="175" nodeType="clickEffect" fill="hold" presetClass="entr" presetID="1">
                                  <p:stCondLst>
                                    <p:cond delay="0"/>
                                  </p:stCondLst>
                                  <p:childTnLst>
                                    <p:set>
                                      <p:cBhvr>
                                        <p:cTn id="176" dur="1" fill="hold">
                                          <p:stCondLst>
                                            <p:cond delay="0"/>
                                          </p:stCondLst>
                                        </p:cTn>
                                        <p:tgtEl>
                                          <p:spTgt spid="272">
                                            <p:txEl>
                                              <p:pRg st="1" end="1"/>
                                            </p:txEl>
                                          </p:spTgt>
                                        </p:tgtEl>
                                        <p:attrNameLst>
                                          <p:attrName>style.visibility</p:attrName>
                                        </p:attrNameLst>
                                      </p:cBhvr>
                                      <p:to>
                                        <p:strVal val="visible"/>
                                      </p:to>
                                    </p:set>
                                  </p:childTnLst>
                                </p:cTn>
                              </p:par>
                            </p:childTnLst>
                          </p:cTn>
                        </p:par>
                      </p:childTnLst>
                    </p:cTn>
                  </p:par>
                  <p:par>
                    <p:cTn id="177" fill="hold">
                      <p:stCondLst>
                        <p:cond delay="indefinite"/>
                      </p:stCondLst>
                      <p:childTnLst>
                        <p:par>
                          <p:cTn id="178" fill="hold">
                            <p:stCondLst>
                              <p:cond delay="0"/>
                            </p:stCondLst>
                            <p:childTnLst>
                              <p:par>
                                <p:cTn id="179" nodeType="clickEffect" fill="hold" presetClass="entr" presetID="1">
                                  <p:stCondLst>
                                    <p:cond delay="0"/>
                                  </p:stCondLst>
                                  <p:childTnLst>
                                    <p:set>
                                      <p:cBhvr>
                                        <p:cTn id="180" dur="1" fill="hold">
                                          <p:stCondLst>
                                            <p:cond delay="0"/>
                                          </p:stCondLst>
                                        </p:cTn>
                                        <p:tgtEl>
                                          <p:spTgt spid="272">
                                            <p:txEl>
                                              <p:pRg st="2" end="2"/>
                                            </p:txEl>
                                          </p:spTgt>
                                        </p:tgtEl>
                                        <p:attrNameLst>
                                          <p:attrName>style.visibility</p:attrName>
                                        </p:attrNameLst>
                                      </p:cBhvr>
                                      <p:to>
                                        <p:strVal val="visible"/>
                                      </p:to>
                                    </p:set>
                                  </p:childTnLst>
                                </p:cTn>
                              </p:par>
                            </p:childTnLst>
                          </p:cTn>
                        </p:par>
                      </p:childTnLst>
                    </p:cTn>
                  </p:par>
                  <p:par>
                    <p:cTn id="181" fill="hold">
                      <p:stCondLst>
                        <p:cond delay="indefinite"/>
                      </p:stCondLst>
                      <p:childTnLst>
                        <p:par>
                          <p:cTn id="182" fill="hold">
                            <p:stCondLst>
                              <p:cond delay="0"/>
                            </p:stCondLst>
                            <p:childTnLst>
                              <p:par>
                                <p:cTn id="183" nodeType="clickEffect" fill="hold" presetClass="entr" presetID="1">
                                  <p:stCondLst>
                                    <p:cond delay="0"/>
                                  </p:stCondLst>
                                  <p:childTnLst>
                                    <p:set>
                                      <p:cBhvr>
                                        <p:cTn id="184" dur="1" fill="hold">
                                          <p:stCondLst>
                                            <p:cond delay="0"/>
                                          </p:stCondLst>
                                        </p:cTn>
                                        <p:tgtEl>
                                          <p:spTgt spid="272">
                                            <p:txEl>
                                              <p:pRg st="3" end="3"/>
                                            </p:txEl>
                                          </p:spTgt>
                                        </p:tgtEl>
                                        <p:attrNameLst>
                                          <p:attrName>style.visibility</p:attrName>
                                        </p:attrNameLst>
                                      </p:cBhvr>
                                      <p:to>
                                        <p:strVal val="visible"/>
                                      </p:to>
                                    </p:set>
                                  </p:childTnLst>
                                </p:cTn>
                              </p:par>
                            </p:childTnLst>
                          </p:cTn>
                        </p:par>
                      </p:childTnLst>
                    </p:cTn>
                  </p:par>
                  <p:par>
                    <p:cTn id="185" fill="hold">
                      <p:stCondLst>
                        <p:cond delay="indefinite"/>
                      </p:stCondLst>
                      <p:childTnLst>
                        <p:par>
                          <p:cTn id="186" fill="hold">
                            <p:stCondLst>
                              <p:cond delay="0"/>
                            </p:stCondLst>
                            <p:childTnLst>
                              <p:par>
                                <p:cTn id="187" nodeType="clickEffect" fill="hold" presetClass="entr" presetID="1">
                                  <p:stCondLst>
                                    <p:cond delay="0"/>
                                  </p:stCondLst>
                                  <p:childTnLst>
                                    <p:set>
                                      <p:cBhvr>
                                        <p:cTn id="188" dur="1" fill="hold">
                                          <p:stCondLst>
                                            <p:cond delay="0"/>
                                          </p:stCondLst>
                                        </p:cTn>
                                        <p:tgtEl>
                                          <p:spTgt spid="272">
                                            <p:txEl>
                                              <p:pRg st="4" end="4"/>
                                            </p:txEl>
                                          </p:spTgt>
                                        </p:tgtEl>
                                        <p:attrNameLst>
                                          <p:attrName>style.visibility</p:attrName>
                                        </p:attrNameLst>
                                      </p:cBhvr>
                                      <p:to>
                                        <p:strVal val="visible"/>
                                      </p:to>
                                    </p:set>
                                  </p:childTnLst>
                                </p:cTn>
                              </p:par>
                            </p:childTnLst>
                          </p:cTn>
                        </p:par>
                      </p:childTnLst>
                    </p:cTn>
                  </p:par>
                  <p:par>
                    <p:cTn id="189" fill="hold">
                      <p:stCondLst>
                        <p:cond delay="indefinite"/>
                      </p:stCondLst>
                      <p:childTnLst>
                        <p:par>
                          <p:cTn id="190" fill="hold">
                            <p:stCondLst>
                              <p:cond delay="0"/>
                            </p:stCondLst>
                            <p:childTnLst>
                              <p:par>
                                <p:cTn id="191" nodeType="clickEffect" fill="hold" presetClass="entr" presetID="1">
                                  <p:stCondLst>
                                    <p:cond delay="0"/>
                                  </p:stCondLst>
                                  <p:childTnLst>
                                    <p:set>
                                      <p:cBhvr>
                                        <p:cTn id="192" dur="1" fill="hold">
                                          <p:stCondLst>
                                            <p:cond delay="0"/>
                                          </p:stCondLst>
                                        </p:cTn>
                                        <p:tgtEl>
                                          <p:spTgt spid="272">
                                            <p:txEl>
                                              <p:pRg st="5" end="5"/>
                                            </p:txEl>
                                          </p:spTgt>
                                        </p:tgtEl>
                                        <p:attrNameLst>
                                          <p:attrName>style.visibility</p:attrName>
                                        </p:attrNameLst>
                                      </p:cBhvr>
                                      <p:to>
                                        <p:strVal val="visible"/>
                                      </p:to>
                                    </p:set>
                                  </p:childTnLst>
                                </p:cTn>
                              </p:par>
                            </p:childTnLst>
                          </p:cTn>
                        </p:par>
                      </p:childTnLst>
                    </p:cTn>
                  </p:par>
                  <p:par>
                    <p:cTn id="193" fill="hold">
                      <p:stCondLst>
                        <p:cond delay="indefinite"/>
                      </p:stCondLst>
                      <p:childTnLst>
                        <p:par>
                          <p:cTn id="194" fill="hold">
                            <p:stCondLst>
                              <p:cond delay="0"/>
                            </p:stCondLst>
                            <p:childTnLst>
                              <p:par>
                                <p:cTn id="195" nodeType="clickEffect" fill="hold" presetClass="entr" presetID="1">
                                  <p:stCondLst>
                                    <p:cond delay="0"/>
                                  </p:stCondLst>
                                  <p:childTnLst>
                                    <p:set>
                                      <p:cBhvr>
                                        <p:cTn id="196" dur="1" fill="hold">
                                          <p:stCondLst>
                                            <p:cond delay="0"/>
                                          </p:stCondLst>
                                        </p:cTn>
                                        <p:tgtEl>
                                          <p:spTgt spid="272">
                                            <p:txEl>
                                              <p:pRg st="6" end="6"/>
                                            </p:txEl>
                                          </p:spTgt>
                                        </p:tgtEl>
                                        <p:attrNameLst>
                                          <p:attrName>style.visibility</p:attrName>
                                        </p:attrNameLst>
                                      </p:cBhvr>
                                      <p:to>
                                        <p:strVal val="visible"/>
                                      </p:to>
                                    </p:set>
                                  </p:childTnLst>
                                </p:cTn>
                              </p:par>
                            </p:childTnLst>
                          </p:cTn>
                        </p:par>
                      </p:childTnLst>
                    </p:cTn>
                  </p:par>
                  <p:par>
                    <p:cTn id="197" fill="hold">
                      <p:stCondLst>
                        <p:cond delay="indefinite"/>
                      </p:stCondLst>
                      <p:childTnLst>
                        <p:par>
                          <p:cTn id="198" fill="hold">
                            <p:stCondLst>
                              <p:cond delay="0"/>
                            </p:stCondLst>
                            <p:childTnLst>
                              <p:par>
                                <p:cTn id="199" nodeType="clickEffect" fill="hold" presetClass="entr" presetID="1">
                                  <p:stCondLst>
                                    <p:cond delay="0"/>
                                  </p:stCondLst>
                                  <p:childTnLst>
                                    <p:set>
                                      <p:cBhvr>
                                        <p:cTn id="200" dur="1" fill="hold">
                                          <p:stCondLst>
                                            <p:cond delay="0"/>
                                          </p:stCondLst>
                                        </p:cTn>
                                        <p:tgtEl>
                                          <p:spTgt spid="272">
                                            <p:txEl>
                                              <p:pRg st="7" end="7"/>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4" name="TextShape 2"/>
          <p:cNvSpPr/>
          <p:nvPr/>
        </p:nvSpPr>
        <p:spPr>
          <a:xfrm>
            <a:off x="609480" y="152640"/>
            <a:ext cx="7720560" cy="1370520"/>
          </a:xfrm>
          <a:prstGeom prst="rect">
            <a:avLst/>
          </a:prstGeom>
          <a:noFill/>
          <a:ln w="0">
            <a:noFill/>
          </a:ln>
        </p:spPr>
        <p:style>
          <a:lnRef idx="0"/>
          <a:fillRef idx="0"/>
          <a:effectRef idx="0"/>
          <a:fontRef idx="minor"/>
        </p:style>
        <p:txBody>
          <a:bodyPr lIns="90000" rIns="90000" tIns="45000" bIns="45000" anchor="b">
            <a:noAutofit/>
          </a:bodyPr>
          <a:p>
            <a:pPr>
              <a:lnSpc>
                <a:spcPct val="100000"/>
              </a:lnSpc>
            </a:pPr>
            <a:r>
              <a:rPr b="0" lang="en-US" sz="3600" spc="-60" strike="noStrike" cap="all">
                <a:solidFill>
                  <a:srgbClr val="d1282e"/>
                </a:solidFill>
                <a:latin typeface="Arial Black"/>
                <a:ea typeface="DejaVu Sans"/>
              </a:rPr>
              <a:t>Who am I?</a:t>
            </a:r>
            <a:endParaRPr b="0" lang="en-US" sz="3600" spc="-1" strike="noStrike">
              <a:latin typeface="Arial"/>
            </a:endParaRPr>
          </a:p>
        </p:txBody>
      </p:sp>
      <p:pic>
        <p:nvPicPr>
          <p:cNvPr id="275" name="Picture 1" descr=""/>
          <p:cNvPicPr/>
          <p:nvPr/>
        </p:nvPicPr>
        <p:blipFill>
          <a:blip r:embed="rId1"/>
          <a:stretch/>
        </p:blipFill>
        <p:spPr>
          <a:xfrm>
            <a:off x="726480" y="4316400"/>
            <a:ext cx="4065840" cy="1292760"/>
          </a:xfrm>
          <a:prstGeom prst="rect">
            <a:avLst/>
          </a:prstGeom>
          <a:ln w="0">
            <a:noFill/>
          </a:ln>
        </p:spPr>
      </p:pic>
      <p:sp>
        <p:nvSpPr>
          <p:cNvPr id="276" name="CustomShape 5"/>
          <p:cNvSpPr/>
          <p:nvPr/>
        </p:nvSpPr>
        <p:spPr>
          <a:xfrm flipV="1" rot="10800000">
            <a:off x="728280" y="2288880"/>
            <a:ext cx="15480" cy="1277280"/>
          </a:xfrm>
          <a:prstGeom prst="curvedConnector3">
            <a:avLst>
              <a:gd name="adj1" fmla="val 1800000"/>
            </a:avLst>
          </a:prstGeom>
          <a:noFill/>
          <a:ln>
            <a:solidFill>
              <a:srgbClr val="000000"/>
            </a:solidFill>
            <a:round/>
            <a:tailEnd len="med" type="triangle" w="med"/>
          </a:ln>
          <a:effectLst>
            <a:outerShdw algn="bl" blurRad="39960" dist="23040" rotWithShape="0">
              <a:srgbClr val="000000">
                <a:alpha val="40000"/>
              </a:srgbClr>
            </a:outerShdw>
          </a:effectLst>
        </p:spPr>
        <p:style>
          <a:lnRef idx="3">
            <a:schemeClr val="dk1"/>
          </a:lnRef>
          <a:fillRef idx="0">
            <a:schemeClr val="dk1"/>
          </a:fillRef>
          <a:effectRef idx="2">
            <a:schemeClr val="dk1"/>
          </a:effectRef>
          <a:fontRef idx="minor"/>
        </p:style>
      </p:sp>
      <p:sp>
        <p:nvSpPr>
          <p:cNvPr id="277" name="CustomShape 6"/>
          <p:cNvSpPr/>
          <p:nvPr/>
        </p:nvSpPr>
        <p:spPr>
          <a:xfrm flipV="1" rot="10800000">
            <a:off x="728280" y="3566520"/>
            <a:ext cx="15480" cy="1258200"/>
          </a:xfrm>
          <a:prstGeom prst="curvedConnector3">
            <a:avLst>
              <a:gd name="adj1" fmla="val 1800000"/>
            </a:avLst>
          </a:prstGeom>
          <a:noFill/>
          <a:ln>
            <a:solidFill>
              <a:srgbClr val="000000"/>
            </a:solidFill>
            <a:round/>
            <a:tailEnd len="med" type="triangle" w="med"/>
          </a:ln>
          <a:effectLst>
            <a:outerShdw algn="bl" blurRad="39960" dist="23040" rotWithShape="0">
              <a:srgbClr val="000000">
                <a:alpha val="40000"/>
              </a:srgbClr>
            </a:outerShdw>
          </a:effectLst>
        </p:spPr>
        <p:style>
          <a:lnRef idx="3">
            <a:schemeClr val="dk1"/>
          </a:lnRef>
          <a:fillRef idx="0">
            <a:schemeClr val="dk1"/>
          </a:fillRef>
          <a:effectRef idx="2">
            <a:schemeClr val="dk1"/>
          </a:effectRef>
          <a:fontRef idx="minor"/>
        </p:style>
      </p:sp>
      <p:sp>
        <p:nvSpPr>
          <p:cNvPr id="278" name="CustomShape 7"/>
          <p:cNvSpPr/>
          <p:nvPr/>
        </p:nvSpPr>
        <p:spPr>
          <a:xfrm>
            <a:off x="1117080" y="5843160"/>
            <a:ext cx="4179960" cy="484200"/>
          </a:xfrm>
          <a:prstGeom prst="rect">
            <a:avLst/>
          </a:prstGeom>
          <a:noFill/>
          <a:ln w="0">
            <a:noFill/>
          </a:ln>
        </p:spPr>
        <p:style>
          <a:lnRef idx="0"/>
          <a:fillRef idx="0"/>
          <a:effectRef idx="0"/>
          <a:fontRef idx="minor"/>
        </p:style>
        <p:txBody>
          <a:bodyPr lIns="90000" rIns="90000" tIns="45000" bIns="45000" anchor="t">
            <a:normAutofit/>
          </a:bodyPr>
          <a:p>
            <a:pPr algn="ctr">
              <a:lnSpc>
                <a:spcPct val="100000"/>
              </a:lnSpc>
              <a:spcBef>
                <a:spcPts val="400"/>
              </a:spcBef>
              <a:spcAft>
                <a:spcPts val="601"/>
              </a:spcAft>
              <a:tabLst>
                <a:tab algn="l" pos="0"/>
              </a:tabLst>
            </a:pPr>
            <a:r>
              <a:rPr b="1" lang="en-US" sz="2000" spc="-1" strike="noStrike" u="sng">
                <a:solidFill>
                  <a:srgbClr val="cc9900"/>
                </a:solidFill>
                <a:uFillTx/>
                <a:latin typeface="Arial"/>
                <a:ea typeface="DejaVu Sans"/>
                <a:hlinkClick r:id="rId2"/>
              </a:rPr>
              <a:t>http://jmct.cc</a:t>
            </a:r>
            <a:endParaRPr b="0" lang="en-US" sz="2000" spc="-1" strike="noStrike">
              <a:latin typeface="Arial"/>
            </a:endParaRPr>
          </a:p>
        </p:txBody>
      </p:sp>
      <p:sp>
        <p:nvSpPr>
          <p:cNvPr id="279" name="TextShape 3"/>
          <p:cNvSpPr/>
          <p:nvPr/>
        </p:nvSpPr>
        <p:spPr>
          <a:xfrm rot="16200000">
            <a:off x="11188800" y="5825880"/>
            <a:ext cx="1314720" cy="48528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fld id="{063C6898-3853-438B-A061-90FE9BEFF54F}" type="slidenum">
              <a:rPr b="1" lang="en-US" sz="2400" spc="-1" strike="noStrike">
                <a:solidFill>
                  <a:srgbClr val="d1282e"/>
                </a:solidFill>
                <a:latin typeface="Arial"/>
                <a:ea typeface="DejaVu Sans"/>
              </a:rPr>
              <a:t>11</a:t>
            </a:fld>
            <a:endParaRPr b="0" lang="en-US" sz="2400" spc="-1" strike="noStrike">
              <a:latin typeface="Arial"/>
            </a:endParaRPr>
          </a:p>
        </p:txBody>
      </p:sp>
      <p:pic>
        <p:nvPicPr>
          <p:cNvPr id="280" name="" descr=""/>
          <p:cNvPicPr/>
          <p:nvPr/>
        </p:nvPicPr>
        <p:blipFill>
          <a:blip r:embed="rId3"/>
          <a:stretch/>
        </p:blipFill>
        <p:spPr>
          <a:xfrm>
            <a:off x="740520" y="1648800"/>
            <a:ext cx="3483360" cy="1322280"/>
          </a:xfrm>
          <a:prstGeom prst="rect">
            <a:avLst/>
          </a:prstGeom>
          <a:ln w="0">
            <a:noFill/>
          </a:ln>
        </p:spPr>
      </p:pic>
      <p:pic>
        <p:nvPicPr>
          <p:cNvPr id="281" name="" descr=""/>
          <p:cNvPicPr/>
          <p:nvPr/>
        </p:nvPicPr>
        <p:blipFill>
          <a:blip r:embed="rId4"/>
          <a:stretch/>
        </p:blipFill>
        <p:spPr>
          <a:xfrm>
            <a:off x="740520" y="2971800"/>
            <a:ext cx="3737880" cy="1343880"/>
          </a:xfrm>
          <a:prstGeom prst="rect">
            <a:avLst/>
          </a:prstGeom>
          <a:ln w="0">
            <a:noFill/>
          </a:ln>
        </p:spPr>
      </p:pic>
      <p:pic>
        <p:nvPicPr>
          <p:cNvPr id="282" name="" descr=""/>
          <p:cNvPicPr/>
          <p:nvPr/>
        </p:nvPicPr>
        <p:blipFill>
          <a:blip r:embed="rId5"/>
          <a:stretch/>
        </p:blipFill>
        <p:spPr>
          <a:xfrm>
            <a:off x="6635880" y="2971800"/>
            <a:ext cx="2736360" cy="1430640"/>
          </a:xfrm>
          <a:prstGeom prst="rect">
            <a:avLst/>
          </a:prstGeom>
          <a:ln w="0">
            <a:noFill/>
          </a:ln>
        </p:spPr>
      </p:pic>
    </p:spTree>
  </p:cSld>
  <mc:AlternateContent>
    <mc:Choice Requires="p14">
      <p:transition spd="slow" p14:dur="2000"/>
    </mc:Choice>
    <mc:Fallback>
      <p:transition spd="slow"/>
    </mc:Fallback>
  </mc:AlternateContent>
  <p:timing>
    <p:tnLst>
      <p:par>
        <p:cTn id="201" dur="indefinite" restart="never" nodeType="tmRoot">
          <p:childTnLst>
            <p:seq>
              <p:cTn id="202" dur="indefinite" nodeType="mainSeq">
                <p:childTnLst>
                  <p:par>
                    <p:cTn id="203" fill="hold">
                      <p:stCondLst>
                        <p:cond delay="indefinite"/>
                      </p:stCondLst>
                      <p:childTnLst>
                        <p:par>
                          <p:cTn id="204" fill="hold">
                            <p:stCondLst>
                              <p:cond delay="0"/>
                            </p:stCondLst>
                            <p:childTnLst>
                              <p:par>
                                <p:cTn id="205" nodeType="clickEffect" fill="hold" presetClass="entr" presetID="1">
                                  <p:stCondLst>
                                    <p:cond delay="0"/>
                                  </p:stCondLst>
                                  <p:childTnLst>
                                    <p:set>
                                      <p:cBhvr>
                                        <p:cTn id="206" dur="1" fill="hold">
                                          <p:stCondLst>
                                            <p:cond delay="0"/>
                                          </p:stCondLst>
                                        </p:cTn>
                                        <p:tgtEl>
                                          <p:spTgt spid="276"/>
                                        </p:tgtEl>
                                        <p:attrNameLst>
                                          <p:attrName>style.visibility</p:attrName>
                                        </p:attrNameLst>
                                      </p:cBhvr>
                                      <p:to>
                                        <p:strVal val="visible"/>
                                      </p:to>
                                    </p:set>
                                  </p:childTnLst>
                                </p:cTn>
                              </p:par>
                            </p:childTnLst>
                          </p:cTn>
                        </p:par>
                      </p:childTnLst>
                    </p:cTn>
                  </p:par>
                  <p:par>
                    <p:cTn id="207" fill="hold">
                      <p:stCondLst>
                        <p:cond delay="indefinite"/>
                      </p:stCondLst>
                      <p:childTnLst>
                        <p:par>
                          <p:cTn id="208" fill="hold">
                            <p:stCondLst>
                              <p:cond delay="0"/>
                            </p:stCondLst>
                            <p:childTnLst>
                              <p:par>
                                <p:cTn id="209" nodeType="clickEffect" fill="hold" presetClass="entr" presetID="1">
                                  <p:stCondLst>
                                    <p:cond delay="0"/>
                                  </p:stCondLst>
                                  <p:childTnLst>
                                    <p:set>
                                      <p:cBhvr>
                                        <p:cTn id="210" dur="1" fill="hold">
                                          <p:stCondLst>
                                            <p:cond delay="0"/>
                                          </p:stCondLst>
                                        </p:cTn>
                                        <p:tgtEl>
                                          <p:spTgt spid="277"/>
                                        </p:tgtEl>
                                        <p:attrNameLst>
                                          <p:attrName>style.visibility</p:attrName>
                                        </p:attrNameLst>
                                      </p:cBhvr>
                                      <p:to>
                                        <p:strVal val="visible"/>
                                      </p:to>
                                    </p:set>
                                  </p:childTnLst>
                                </p:cTn>
                              </p:par>
                              <p:par>
                                <p:cTn id="211" nodeType="withEffect" fill="hold" presetClass="entr" presetID="1">
                                  <p:stCondLst>
                                    <p:cond delay="0"/>
                                  </p:stCondLst>
                                  <p:childTnLst>
                                    <p:set>
                                      <p:cBhvr>
                                        <p:cTn id="212" dur="1" fill="hold">
                                          <p:stCondLst>
                                            <p:cond delay="0"/>
                                          </p:stCondLst>
                                        </p:cTn>
                                        <p:tgtEl>
                                          <p:spTgt spid="278"/>
                                        </p:tgtEl>
                                        <p:attrNameLst>
                                          <p:attrName>style.visibility</p:attrName>
                                        </p:attrNameLst>
                                      </p:cBhvr>
                                      <p:to>
                                        <p:strVal val="visible"/>
                                      </p:to>
                                    </p:set>
                                  </p:childTnLst>
                                </p:cTn>
                              </p:par>
                              <p:par>
                                <p:cTn id="213" nodeType="withEffect" fill="hold" presetClass="exit" presetID="1">
                                  <p:stCondLst>
                                    <p:cond delay="0"/>
                                  </p:stCondLst>
                                  <p:childTnLst>
                                    <p:set>
                                      <p:cBhvr>
                                        <p:cTn id="214" dur="1" fill="hold">
                                          <p:stCondLst>
                                            <p:cond delay="0"/>
                                          </p:stCondLst>
                                        </p:cTn>
                                        <p:tgtEl>
                                          <p:spTgt spid="279"/>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3" name="PlaceHolder 1"/>
          <p:cNvSpPr>
            <a:spLocks noGrp="1"/>
          </p:cNvSpPr>
          <p:nvPr>
            <p:ph type="title"/>
          </p:nvPr>
        </p:nvSpPr>
        <p:spPr>
          <a:xfrm>
            <a:off x="609480" y="152640"/>
            <a:ext cx="7720920" cy="1370880"/>
          </a:xfrm>
          <a:prstGeom prst="rect">
            <a:avLst/>
          </a:prstGeom>
          <a:noFill/>
          <a:ln w="0">
            <a:noFill/>
          </a:ln>
        </p:spPr>
        <p:txBody>
          <a:bodyPr lIns="90000" rIns="90000" tIns="45000" bIns="45000" anchor="b">
            <a:normAutofit/>
          </a:bodyPr>
          <a:p>
            <a:pPr>
              <a:lnSpc>
                <a:spcPct val="100000"/>
              </a:lnSpc>
              <a:tabLst>
                <a:tab algn="l" pos="0"/>
              </a:tabLst>
            </a:pPr>
            <a:r>
              <a:rPr b="0" lang="en-US" sz="3600" spc="-1" strike="noStrike">
                <a:solidFill>
                  <a:srgbClr val="d1282e"/>
                </a:solidFill>
                <a:latin typeface="Arial Black"/>
                <a:ea typeface="Arial Black"/>
              </a:rPr>
              <a:t>WHO ARE YOU?</a:t>
            </a:r>
            <a:endParaRPr b="0" lang="en-US" sz="3600" spc="-1" strike="noStrike">
              <a:latin typeface="Arial"/>
            </a:endParaRPr>
          </a:p>
        </p:txBody>
      </p:sp>
      <p:sp>
        <p:nvSpPr>
          <p:cNvPr id="284" name="PlaceHolder 2"/>
          <p:cNvSpPr>
            <a:spLocks noGrp="1"/>
          </p:cNvSpPr>
          <p:nvPr>
            <p:ph/>
          </p:nvPr>
        </p:nvSpPr>
        <p:spPr>
          <a:xfrm>
            <a:off x="609480" y="5679000"/>
            <a:ext cx="10159200" cy="446400"/>
          </a:xfrm>
          <a:prstGeom prst="rect">
            <a:avLst/>
          </a:prstGeom>
          <a:noFill/>
          <a:ln w="0">
            <a:noFill/>
          </a:ln>
        </p:spPr>
        <p:txBody>
          <a:bodyPr lIns="90000" rIns="90000" tIns="45000" bIns="45000" anchor="t">
            <a:normAutofit/>
          </a:bodyPr>
          <a:p>
            <a:pPr algn="ctr">
              <a:lnSpc>
                <a:spcPct val="100000"/>
              </a:lnSpc>
              <a:tabLst>
                <a:tab algn="l" pos="0"/>
              </a:tabLst>
            </a:pPr>
            <a:r>
              <a:rPr b="1" lang="en-US" sz="2000" spc="-1" strike="noStrike">
                <a:solidFill>
                  <a:srgbClr val="000000"/>
                </a:solidFill>
                <a:latin typeface="Arial"/>
                <a:ea typeface="Arial"/>
              </a:rPr>
              <a:t>Register on Piazza: piazza.com/umd/fall2021/cmsc320 </a:t>
            </a:r>
            <a:endParaRPr b="0" lang="en-US" sz="2000" spc="-1" strike="noStrike">
              <a:latin typeface="Arial"/>
            </a:endParaRPr>
          </a:p>
        </p:txBody>
      </p:sp>
      <p:sp>
        <p:nvSpPr>
          <p:cNvPr id="285" name="PlaceHolder 3"/>
          <p:cNvSpPr>
            <a:spLocks noGrp="1"/>
          </p:cNvSpPr>
          <p:nvPr>
            <p:ph type="sldNum"/>
          </p:nvPr>
        </p:nvSpPr>
        <p:spPr>
          <a:xfrm rot="16200000">
            <a:off x="11188800" y="5825160"/>
            <a:ext cx="1315080" cy="486000"/>
          </a:xfrm>
          <a:prstGeom prst="rect">
            <a:avLst/>
          </a:prstGeom>
          <a:noFill/>
          <a:ln w="0">
            <a:noFill/>
          </a:ln>
        </p:spPr>
        <p:txBody>
          <a:bodyPr lIns="90000" rIns="90000" tIns="45000" bIns="45000" anchor="ctr">
            <a:noAutofit/>
          </a:bodyPr>
          <a:p>
            <a:pPr>
              <a:lnSpc>
                <a:spcPct val="100000"/>
              </a:lnSpc>
              <a:tabLst>
                <a:tab algn="l" pos="0"/>
              </a:tabLst>
            </a:pPr>
            <a:fld id="{3EF2B4A8-B0E2-4296-8157-B7DE62463904}" type="slidenum">
              <a:rPr b="1" lang="en-US" sz="2400" spc="-1" strike="noStrike">
                <a:solidFill>
                  <a:srgbClr val="d1282e"/>
                </a:solidFill>
                <a:latin typeface="Arial"/>
                <a:ea typeface="Arial"/>
              </a:rPr>
              <a:t>12</a:t>
            </a:fld>
            <a:endParaRPr b="0" lang="en-US" sz="2400" spc="-1" strike="noStrike">
              <a:latin typeface="Times New Roman"/>
            </a:endParaRPr>
          </a:p>
        </p:txBody>
      </p:sp>
      <p:pic>
        <p:nvPicPr>
          <p:cNvPr id="286" name="Google Shape;237;p25" descr=""/>
          <p:cNvPicPr/>
          <p:nvPr/>
        </p:nvPicPr>
        <p:blipFill>
          <a:blip r:embed="rId1"/>
          <a:stretch/>
        </p:blipFill>
        <p:spPr>
          <a:xfrm>
            <a:off x="4760280" y="1727280"/>
            <a:ext cx="2061360" cy="3673800"/>
          </a:xfrm>
          <a:prstGeom prst="rect">
            <a:avLst/>
          </a:prstGeom>
          <a:ln w="0">
            <a:noFill/>
          </a:ln>
        </p:spPr>
      </p:pic>
      <p:sp>
        <p:nvSpPr>
          <p:cNvPr id="287" name="Google Shape;238;p25"/>
          <p:cNvSpPr/>
          <p:nvPr/>
        </p:nvSpPr>
        <p:spPr>
          <a:xfrm>
            <a:off x="662760" y="1961280"/>
            <a:ext cx="2640960" cy="364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tabLst>
                <a:tab algn="l" pos="0"/>
              </a:tabLst>
            </a:pPr>
            <a:r>
              <a:rPr b="0" lang="en-US" sz="1800" spc="-1" strike="noStrike">
                <a:solidFill>
                  <a:srgbClr val="000000"/>
                </a:solidFill>
                <a:latin typeface="Arial"/>
                <a:ea typeface="Arial"/>
              </a:rPr>
              <a:t>2</a:t>
            </a:r>
            <a:r>
              <a:rPr b="0" lang="en-US" sz="1800" spc="-1" strike="noStrike" baseline="30000">
                <a:solidFill>
                  <a:srgbClr val="000000"/>
                </a:solidFill>
                <a:latin typeface="Arial"/>
                <a:ea typeface="Arial"/>
              </a:rPr>
              <a:t>nd</a:t>
            </a:r>
            <a:r>
              <a:rPr b="0" lang="en-US" sz="1800" spc="-1" strike="noStrike">
                <a:solidFill>
                  <a:srgbClr val="000000"/>
                </a:solidFill>
                <a:latin typeface="Arial"/>
                <a:ea typeface="Arial"/>
              </a:rPr>
              <a:t>-year</a:t>
            </a:r>
            <a:endParaRPr b="0" lang="en-US" sz="1800" spc="-1" strike="noStrike">
              <a:latin typeface="Arial"/>
            </a:endParaRPr>
          </a:p>
        </p:txBody>
      </p:sp>
      <p:sp>
        <p:nvSpPr>
          <p:cNvPr id="288" name="Google Shape;239;p25"/>
          <p:cNvSpPr/>
          <p:nvPr/>
        </p:nvSpPr>
        <p:spPr>
          <a:xfrm>
            <a:off x="662760" y="2284200"/>
            <a:ext cx="2640960" cy="364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tabLst>
                <a:tab algn="l" pos="0"/>
              </a:tabLst>
            </a:pPr>
            <a:r>
              <a:rPr b="0" lang="en-US" sz="1800" spc="-1" strike="noStrike">
                <a:solidFill>
                  <a:srgbClr val="000000"/>
                </a:solidFill>
                <a:latin typeface="Arial"/>
                <a:ea typeface="Arial"/>
              </a:rPr>
              <a:t>3</a:t>
            </a:r>
            <a:r>
              <a:rPr b="0" lang="en-US" sz="1800" spc="-1" strike="noStrike" baseline="30000">
                <a:solidFill>
                  <a:srgbClr val="000000"/>
                </a:solidFill>
                <a:latin typeface="Arial"/>
                <a:ea typeface="Arial"/>
              </a:rPr>
              <a:t>rd</a:t>
            </a:r>
            <a:r>
              <a:rPr b="0" lang="en-US" sz="1800" spc="-1" strike="noStrike">
                <a:solidFill>
                  <a:srgbClr val="000000"/>
                </a:solidFill>
                <a:latin typeface="Arial"/>
                <a:ea typeface="Arial"/>
              </a:rPr>
              <a:t>-year</a:t>
            </a:r>
            <a:endParaRPr b="0" lang="en-US" sz="1800" spc="-1" strike="noStrike">
              <a:latin typeface="Arial"/>
            </a:endParaRPr>
          </a:p>
        </p:txBody>
      </p:sp>
      <p:sp>
        <p:nvSpPr>
          <p:cNvPr id="289" name="Google Shape;240;p25"/>
          <p:cNvSpPr/>
          <p:nvPr/>
        </p:nvSpPr>
        <p:spPr>
          <a:xfrm>
            <a:off x="662760" y="2607480"/>
            <a:ext cx="2640960" cy="364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tabLst>
                <a:tab algn="l" pos="0"/>
              </a:tabLst>
            </a:pPr>
            <a:r>
              <a:rPr b="0" lang="en-US" sz="1800" spc="-1" strike="noStrike">
                <a:solidFill>
                  <a:srgbClr val="000000"/>
                </a:solidFill>
                <a:latin typeface="Arial"/>
                <a:ea typeface="Arial"/>
              </a:rPr>
              <a:t>4</a:t>
            </a:r>
            <a:r>
              <a:rPr b="0" lang="en-US" sz="1800" spc="-1" strike="noStrike" baseline="30000">
                <a:solidFill>
                  <a:srgbClr val="000000"/>
                </a:solidFill>
                <a:latin typeface="Arial"/>
                <a:ea typeface="Arial"/>
              </a:rPr>
              <a:t>th</a:t>
            </a:r>
            <a:r>
              <a:rPr b="0" lang="en-US" sz="1800" spc="-1" strike="noStrike">
                <a:solidFill>
                  <a:srgbClr val="000000"/>
                </a:solidFill>
                <a:latin typeface="Arial"/>
                <a:ea typeface="Arial"/>
              </a:rPr>
              <a:t>-year +</a:t>
            </a:r>
            <a:endParaRPr b="0" lang="en-US" sz="1800" spc="-1" strike="noStrike">
              <a:latin typeface="Arial"/>
            </a:endParaRPr>
          </a:p>
        </p:txBody>
      </p:sp>
      <p:sp>
        <p:nvSpPr>
          <p:cNvPr id="290" name="Google Shape;241;p25"/>
          <p:cNvSpPr/>
          <p:nvPr/>
        </p:nvSpPr>
        <p:spPr>
          <a:xfrm>
            <a:off x="8173440" y="1117800"/>
            <a:ext cx="2640960" cy="364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tabLst>
                <a:tab algn="l" pos="0"/>
              </a:tabLst>
            </a:pPr>
            <a:r>
              <a:rPr b="0" lang="en-US" sz="1800" spc="-1" strike="noStrike">
                <a:solidFill>
                  <a:srgbClr val="000000"/>
                </a:solidFill>
                <a:latin typeface="Arial"/>
                <a:ea typeface="Arial"/>
              </a:rPr>
              <a:t>STAT400?</a:t>
            </a:r>
            <a:endParaRPr b="0" lang="en-US" sz="1800" spc="-1" strike="noStrike">
              <a:latin typeface="Arial"/>
            </a:endParaRPr>
          </a:p>
        </p:txBody>
      </p:sp>
      <p:sp>
        <p:nvSpPr>
          <p:cNvPr id="291" name="Google Shape;242;p25"/>
          <p:cNvSpPr/>
          <p:nvPr/>
        </p:nvSpPr>
        <p:spPr>
          <a:xfrm>
            <a:off x="8173440" y="1441080"/>
            <a:ext cx="2640960" cy="364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tabLst>
                <a:tab algn="l" pos="0"/>
              </a:tabLst>
            </a:pPr>
            <a:r>
              <a:rPr b="0" lang="en-US" sz="1800" spc="-1" strike="noStrike">
                <a:solidFill>
                  <a:srgbClr val="000000"/>
                </a:solidFill>
                <a:latin typeface="Arial"/>
                <a:ea typeface="Arial"/>
              </a:rPr>
              <a:t>CMSC422?</a:t>
            </a:r>
            <a:endParaRPr b="0" lang="en-US" sz="1800" spc="-1" strike="noStrike">
              <a:latin typeface="Arial"/>
            </a:endParaRPr>
          </a:p>
        </p:txBody>
      </p:sp>
      <p:sp>
        <p:nvSpPr>
          <p:cNvPr id="292" name="Google Shape;243;p25"/>
          <p:cNvSpPr/>
          <p:nvPr/>
        </p:nvSpPr>
        <p:spPr>
          <a:xfrm>
            <a:off x="8173440" y="1764360"/>
            <a:ext cx="2640960" cy="364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tabLst>
                <a:tab algn="l" pos="0"/>
              </a:tabLst>
            </a:pPr>
            <a:r>
              <a:rPr b="0" lang="en-US" sz="1800" spc="-1" strike="noStrike">
                <a:solidFill>
                  <a:srgbClr val="000000"/>
                </a:solidFill>
                <a:latin typeface="Arial"/>
                <a:ea typeface="Arial"/>
              </a:rPr>
              <a:t>CMSC424?</a:t>
            </a:r>
            <a:endParaRPr b="0" lang="en-US" sz="1800" spc="-1" strike="noStrike">
              <a:latin typeface="Arial"/>
            </a:endParaRPr>
          </a:p>
        </p:txBody>
      </p:sp>
      <p:pic>
        <p:nvPicPr>
          <p:cNvPr id="293" name="Google Shape;244;p25" descr=""/>
          <p:cNvPicPr/>
          <p:nvPr/>
        </p:nvPicPr>
        <p:blipFill>
          <a:blip r:embed="rId2"/>
          <a:stretch/>
        </p:blipFill>
        <p:spPr>
          <a:xfrm>
            <a:off x="609480" y="4186800"/>
            <a:ext cx="2611800" cy="881640"/>
          </a:xfrm>
          <a:prstGeom prst="rect">
            <a:avLst/>
          </a:prstGeom>
          <a:ln w="0">
            <a:noFill/>
          </a:ln>
        </p:spPr>
      </p:pic>
      <p:grpSp>
        <p:nvGrpSpPr>
          <p:cNvPr id="294" name="Google Shape;245;p25"/>
          <p:cNvGrpSpPr/>
          <p:nvPr/>
        </p:nvGrpSpPr>
        <p:grpSpPr>
          <a:xfrm>
            <a:off x="7758000" y="2708280"/>
            <a:ext cx="3471480" cy="2360160"/>
            <a:chOff x="7758000" y="2708280"/>
            <a:chExt cx="3471480" cy="2360160"/>
          </a:xfrm>
        </p:grpSpPr>
        <p:pic>
          <p:nvPicPr>
            <p:cNvPr id="295" name="Google Shape;246;p25" descr="NumPy - Wikipedia"/>
            <p:cNvPicPr/>
            <p:nvPr/>
          </p:nvPicPr>
          <p:blipFill>
            <a:blip r:embed="rId3"/>
            <a:stretch/>
          </p:blipFill>
          <p:spPr>
            <a:xfrm>
              <a:off x="7912440" y="2708280"/>
              <a:ext cx="2126520" cy="951840"/>
            </a:xfrm>
            <a:prstGeom prst="rect">
              <a:avLst/>
            </a:prstGeom>
            <a:ln w="0">
              <a:noFill/>
            </a:ln>
          </p:spPr>
        </p:pic>
        <p:grpSp>
          <p:nvGrpSpPr>
            <p:cNvPr id="296" name="Google Shape;247;p25"/>
            <p:cNvGrpSpPr/>
            <p:nvPr/>
          </p:nvGrpSpPr>
          <p:grpSpPr>
            <a:xfrm>
              <a:off x="9243720" y="3117240"/>
              <a:ext cx="1985760" cy="1951200"/>
              <a:chOff x="9243720" y="3117240"/>
              <a:chExt cx="1985760" cy="1951200"/>
            </a:xfrm>
          </p:grpSpPr>
          <p:pic>
            <p:nvPicPr>
              <p:cNvPr id="297" name="Google Shape;248;p25" descr=""/>
              <p:cNvPicPr/>
              <p:nvPr/>
            </p:nvPicPr>
            <p:blipFill>
              <a:blip r:embed="rId4"/>
              <a:stretch/>
            </p:blipFill>
            <p:spPr>
              <a:xfrm>
                <a:off x="9451440" y="4186800"/>
                <a:ext cx="1570320" cy="881640"/>
              </a:xfrm>
              <a:prstGeom prst="rect">
                <a:avLst/>
              </a:prstGeom>
              <a:ln w="0">
                <a:noFill/>
              </a:ln>
            </p:spPr>
          </p:pic>
          <p:pic>
            <p:nvPicPr>
              <p:cNvPr id="298" name="Google Shape;249;p25" descr=""/>
              <p:cNvPicPr/>
              <p:nvPr/>
            </p:nvPicPr>
            <p:blipFill>
              <a:blip r:embed="rId5"/>
              <a:stretch/>
            </p:blipFill>
            <p:spPr>
              <a:xfrm>
                <a:off x="9243720" y="3117240"/>
                <a:ext cx="1985760" cy="1068480"/>
              </a:xfrm>
              <a:prstGeom prst="rect">
                <a:avLst/>
              </a:prstGeom>
              <a:ln w="0">
                <a:noFill/>
              </a:ln>
            </p:spPr>
          </p:pic>
        </p:grpSp>
        <p:pic>
          <p:nvPicPr>
            <p:cNvPr id="299" name="Google Shape;250;p25" descr="Welcome to PyTorch Tutorials — PyTorch Tutorials 1.9.0+cu102 documentation"/>
            <p:cNvPicPr/>
            <p:nvPr/>
          </p:nvPicPr>
          <p:blipFill>
            <a:blip r:embed="rId6"/>
            <a:stretch/>
          </p:blipFill>
          <p:spPr>
            <a:xfrm>
              <a:off x="7977600" y="4224600"/>
              <a:ext cx="2061360" cy="503280"/>
            </a:xfrm>
            <a:prstGeom prst="rect">
              <a:avLst/>
            </a:prstGeom>
            <a:ln w="0">
              <a:noFill/>
            </a:ln>
          </p:spPr>
        </p:pic>
        <p:pic>
          <p:nvPicPr>
            <p:cNvPr id="300" name="Google Shape;251;p25" descr="NetworkX | Berkeley Institute for Data Science"/>
            <p:cNvPicPr/>
            <p:nvPr/>
          </p:nvPicPr>
          <p:blipFill>
            <a:blip r:embed="rId7"/>
            <a:srcRect l="0" t="27520" r="0" b="26563"/>
            <a:stretch/>
          </p:blipFill>
          <p:spPr>
            <a:xfrm>
              <a:off x="7758000" y="3651840"/>
              <a:ext cx="1372320" cy="353880"/>
            </a:xfrm>
            <a:prstGeom prst="rect">
              <a:avLst/>
            </a:prstGeom>
            <a:ln w="0">
              <a:noFill/>
            </a:ln>
          </p:spPr>
        </p:pic>
      </p:grpSp>
    </p:spTree>
  </p:cSld>
  <mc:AlternateContent>
    <mc:Choice Requires="p14">
      <p:transition spd="slow" p14:dur="2000"/>
    </mc:Choice>
    <mc:Fallback>
      <p:transition spd="slow"/>
    </mc:Fallback>
  </mc:AlternateContent>
  <p:timing>
    <p:tnLst>
      <p:par>
        <p:cTn id="215" dur="indefinite" restart="never" nodeType="tmRoot">
          <p:childTnLst>
            <p:seq>
              <p:cTn id="216" dur="indefinite" nodeType="mainSeq">
                <p:childTnLst>
                  <p:par>
                    <p:cTn id="217" fill="hold">
                      <p:stCondLst>
                        <p:cond delay="indefinite"/>
                      </p:stCondLst>
                      <p:childTnLst>
                        <p:par>
                          <p:cTn id="218" fill="hold">
                            <p:stCondLst>
                              <p:cond delay="0"/>
                            </p:stCondLst>
                            <p:childTnLst>
                              <p:par>
                                <p:cTn id="219" nodeType="clickEffect" fill="hold" presetClass="entr" presetID="1">
                                  <p:stCondLst>
                                    <p:cond delay="0"/>
                                  </p:stCondLst>
                                  <p:childTnLst>
                                    <p:set>
                                      <p:cBhvr>
                                        <p:cTn id="220" dur="1" fill="hold">
                                          <p:stCondLst>
                                            <p:cond delay="0"/>
                                          </p:stCondLst>
                                        </p:cTn>
                                        <p:tgtEl>
                                          <p:spTgt spid="287"/>
                                        </p:tgtEl>
                                        <p:attrNameLst>
                                          <p:attrName>style.visibility</p:attrName>
                                        </p:attrNameLst>
                                      </p:cBhvr>
                                      <p:to>
                                        <p:strVal val="visible"/>
                                      </p:to>
                                    </p:set>
                                  </p:childTnLst>
                                </p:cTn>
                              </p:par>
                            </p:childTnLst>
                          </p:cTn>
                        </p:par>
                      </p:childTnLst>
                    </p:cTn>
                  </p:par>
                  <p:par>
                    <p:cTn id="221" fill="hold">
                      <p:stCondLst>
                        <p:cond delay="indefinite"/>
                      </p:stCondLst>
                      <p:childTnLst>
                        <p:par>
                          <p:cTn id="222" fill="hold">
                            <p:stCondLst>
                              <p:cond delay="0"/>
                            </p:stCondLst>
                            <p:childTnLst>
                              <p:par>
                                <p:cTn id="223" nodeType="clickEffect" fill="hold" presetClass="entr" presetID="1">
                                  <p:stCondLst>
                                    <p:cond delay="0"/>
                                  </p:stCondLst>
                                  <p:childTnLst>
                                    <p:set>
                                      <p:cBhvr>
                                        <p:cTn id="224" dur="1" fill="hold">
                                          <p:stCondLst>
                                            <p:cond delay="0"/>
                                          </p:stCondLst>
                                        </p:cTn>
                                        <p:tgtEl>
                                          <p:spTgt spid="288"/>
                                        </p:tgtEl>
                                        <p:attrNameLst>
                                          <p:attrName>style.visibility</p:attrName>
                                        </p:attrNameLst>
                                      </p:cBhvr>
                                      <p:to>
                                        <p:strVal val="visible"/>
                                      </p:to>
                                    </p:set>
                                  </p:childTnLst>
                                </p:cTn>
                              </p:par>
                            </p:childTnLst>
                          </p:cTn>
                        </p:par>
                      </p:childTnLst>
                    </p:cTn>
                  </p:par>
                  <p:par>
                    <p:cTn id="225" fill="hold">
                      <p:stCondLst>
                        <p:cond delay="indefinite"/>
                      </p:stCondLst>
                      <p:childTnLst>
                        <p:par>
                          <p:cTn id="226" fill="hold">
                            <p:stCondLst>
                              <p:cond delay="0"/>
                            </p:stCondLst>
                            <p:childTnLst>
                              <p:par>
                                <p:cTn id="227" nodeType="clickEffect" fill="hold" presetClass="entr" presetID="1">
                                  <p:stCondLst>
                                    <p:cond delay="0"/>
                                  </p:stCondLst>
                                  <p:childTnLst>
                                    <p:set>
                                      <p:cBhvr>
                                        <p:cTn id="228" dur="1" fill="hold">
                                          <p:stCondLst>
                                            <p:cond delay="0"/>
                                          </p:stCondLst>
                                        </p:cTn>
                                        <p:tgtEl>
                                          <p:spTgt spid="289"/>
                                        </p:tgtEl>
                                        <p:attrNameLst>
                                          <p:attrName>style.visibility</p:attrName>
                                        </p:attrNameLst>
                                      </p:cBhvr>
                                      <p:to>
                                        <p:strVal val="visible"/>
                                      </p:to>
                                    </p:set>
                                  </p:childTnLst>
                                </p:cTn>
                              </p:par>
                            </p:childTnLst>
                          </p:cTn>
                        </p:par>
                      </p:childTnLst>
                    </p:cTn>
                  </p:par>
                  <p:par>
                    <p:cTn id="229" fill="hold">
                      <p:stCondLst>
                        <p:cond delay="indefinite"/>
                      </p:stCondLst>
                      <p:childTnLst>
                        <p:par>
                          <p:cTn id="230" fill="hold">
                            <p:stCondLst>
                              <p:cond delay="0"/>
                            </p:stCondLst>
                            <p:childTnLst>
                              <p:par>
                                <p:cTn id="231" nodeType="clickEffect" fill="hold" presetClass="entr" presetID="1">
                                  <p:stCondLst>
                                    <p:cond delay="0"/>
                                  </p:stCondLst>
                                  <p:childTnLst>
                                    <p:set>
                                      <p:cBhvr>
                                        <p:cTn id="232" dur="1" fill="hold">
                                          <p:stCondLst>
                                            <p:cond delay="0"/>
                                          </p:stCondLst>
                                        </p:cTn>
                                        <p:tgtEl>
                                          <p:spTgt spid="290"/>
                                        </p:tgtEl>
                                        <p:attrNameLst>
                                          <p:attrName>style.visibility</p:attrName>
                                        </p:attrNameLst>
                                      </p:cBhvr>
                                      <p:to>
                                        <p:strVal val="visible"/>
                                      </p:to>
                                    </p:set>
                                  </p:childTnLst>
                                </p:cTn>
                              </p:par>
                            </p:childTnLst>
                          </p:cTn>
                        </p:par>
                      </p:childTnLst>
                    </p:cTn>
                  </p:par>
                  <p:par>
                    <p:cTn id="233" fill="hold">
                      <p:stCondLst>
                        <p:cond delay="indefinite"/>
                      </p:stCondLst>
                      <p:childTnLst>
                        <p:par>
                          <p:cTn id="234" fill="hold">
                            <p:stCondLst>
                              <p:cond delay="0"/>
                            </p:stCondLst>
                            <p:childTnLst>
                              <p:par>
                                <p:cTn id="235" nodeType="clickEffect" fill="hold" presetClass="entr" presetID="1">
                                  <p:stCondLst>
                                    <p:cond delay="0"/>
                                  </p:stCondLst>
                                  <p:childTnLst>
                                    <p:set>
                                      <p:cBhvr>
                                        <p:cTn id="236" dur="1" fill="hold">
                                          <p:stCondLst>
                                            <p:cond delay="0"/>
                                          </p:stCondLst>
                                        </p:cTn>
                                        <p:tgtEl>
                                          <p:spTgt spid="291"/>
                                        </p:tgtEl>
                                        <p:attrNameLst>
                                          <p:attrName>style.visibility</p:attrName>
                                        </p:attrNameLst>
                                      </p:cBhvr>
                                      <p:to>
                                        <p:strVal val="visible"/>
                                      </p:to>
                                    </p:set>
                                  </p:childTnLst>
                                </p:cTn>
                              </p:par>
                            </p:childTnLst>
                          </p:cTn>
                        </p:par>
                      </p:childTnLst>
                    </p:cTn>
                  </p:par>
                  <p:par>
                    <p:cTn id="237" fill="hold">
                      <p:stCondLst>
                        <p:cond delay="indefinite"/>
                      </p:stCondLst>
                      <p:childTnLst>
                        <p:par>
                          <p:cTn id="238" fill="hold">
                            <p:stCondLst>
                              <p:cond delay="0"/>
                            </p:stCondLst>
                            <p:childTnLst>
                              <p:par>
                                <p:cTn id="239" nodeType="clickEffect" fill="hold" presetClass="entr" presetID="1">
                                  <p:stCondLst>
                                    <p:cond delay="0"/>
                                  </p:stCondLst>
                                  <p:childTnLst>
                                    <p:set>
                                      <p:cBhvr>
                                        <p:cTn id="240" dur="1" fill="hold">
                                          <p:stCondLst>
                                            <p:cond delay="0"/>
                                          </p:stCondLst>
                                        </p:cTn>
                                        <p:tgtEl>
                                          <p:spTgt spid="292"/>
                                        </p:tgtEl>
                                        <p:attrNameLst>
                                          <p:attrName>style.visibility</p:attrName>
                                        </p:attrNameLst>
                                      </p:cBhvr>
                                      <p:to>
                                        <p:strVal val="visible"/>
                                      </p:to>
                                    </p:set>
                                  </p:childTnLst>
                                </p:cTn>
                              </p:par>
                            </p:childTnLst>
                          </p:cTn>
                        </p:par>
                      </p:childTnLst>
                    </p:cTn>
                  </p:par>
                  <p:par>
                    <p:cTn id="241" fill="hold">
                      <p:stCondLst>
                        <p:cond delay="indefinite"/>
                      </p:stCondLst>
                      <p:childTnLst>
                        <p:par>
                          <p:cTn id="242" fill="hold">
                            <p:stCondLst>
                              <p:cond delay="0"/>
                            </p:stCondLst>
                            <p:childTnLst>
                              <p:par>
                                <p:cTn id="243" nodeType="clickEffect" fill="hold" presetClass="entr" presetID="1">
                                  <p:stCondLst>
                                    <p:cond delay="0"/>
                                  </p:stCondLst>
                                  <p:childTnLst>
                                    <p:set>
                                      <p:cBhvr>
                                        <p:cTn id="244" dur="1" fill="hold">
                                          <p:stCondLst>
                                            <p:cond delay="0"/>
                                          </p:stCondLst>
                                        </p:cTn>
                                        <p:tgtEl>
                                          <p:spTgt spid="293"/>
                                        </p:tgtEl>
                                        <p:attrNameLst>
                                          <p:attrName>style.visibility</p:attrName>
                                        </p:attrNameLst>
                                      </p:cBhvr>
                                      <p:to>
                                        <p:strVal val="visible"/>
                                      </p:to>
                                    </p:set>
                                  </p:childTnLst>
                                </p:cTn>
                              </p:par>
                            </p:childTnLst>
                          </p:cTn>
                        </p:par>
                      </p:childTnLst>
                    </p:cTn>
                  </p:par>
                  <p:par>
                    <p:cTn id="245" fill="hold">
                      <p:stCondLst>
                        <p:cond delay="indefinite"/>
                      </p:stCondLst>
                      <p:childTnLst>
                        <p:par>
                          <p:cTn id="246" fill="hold">
                            <p:stCondLst>
                              <p:cond delay="0"/>
                            </p:stCondLst>
                            <p:childTnLst>
                              <p:par>
                                <p:cTn id="247" nodeType="clickEffect" fill="hold" presetClass="entr" presetID="1">
                                  <p:stCondLst>
                                    <p:cond delay="0"/>
                                  </p:stCondLst>
                                  <p:childTnLst>
                                    <p:set>
                                      <p:cBhvr>
                                        <p:cTn id="248" dur="1" fill="hold">
                                          <p:stCondLst>
                                            <p:cond delay="0"/>
                                          </p:stCondLst>
                                        </p:cTn>
                                        <p:tgtEl>
                                          <p:spTgt spid="294"/>
                                        </p:tgtEl>
                                        <p:attrNameLst>
                                          <p:attrName>style.visibility</p:attrName>
                                        </p:attrNameLst>
                                      </p:cBhvr>
                                      <p:to>
                                        <p:strVal val="visible"/>
                                      </p:to>
                                    </p:set>
                                  </p:childTnLst>
                                </p:cTn>
                              </p:par>
                            </p:childTnLst>
                          </p:cTn>
                        </p:par>
                      </p:childTnLst>
                    </p:cTn>
                  </p:par>
                  <p:par>
                    <p:cTn id="249" fill="hold">
                      <p:stCondLst>
                        <p:cond delay="indefinite"/>
                      </p:stCondLst>
                      <p:childTnLst>
                        <p:par>
                          <p:cTn id="250" fill="hold">
                            <p:stCondLst>
                              <p:cond delay="0"/>
                            </p:stCondLst>
                            <p:childTnLst>
                              <p:par>
                                <p:cTn id="251" nodeType="clickEffect" fill="hold" presetClass="entr" presetID="1">
                                  <p:stCondLst>
                                    <p:cond delay="0"/>
                                  </p:stCondLst>
                                  <p:childTnLst>
                                    <p:set>
                                      <p:cBhvr>
                                        <p:cTn id="252" dur="1" fill="hold">
                                          <p:stCondLst>
                                            <p:cond delay="0"/>
                                          </p:stCondLst>
                                        </p:cTn>
                                        <p:tgtEl>
                                          <p:spTgt spid="284">
                                            <p:txEl>
                                              <p:pRg st="0" end="0"/>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1" name="PlaceHolder 1"/>
          <p:cNvSpPr>
            <a:spLocks noGrp="1"/>
          </p:cNvSpPr>
          <p:nvPr>
            <p:ph type="title"/>
          </p:nvPr>
        </p:nvSpPr>
        <p:spPr>
          <a:xfrm>
            <a:off x="609480" y="152640"/>
            <a:ext cx="7720920" cy="1370880"/>
          </a:xfrm>
          <a:prstGeom prst="rect">
            <a:avLst/>
          </a:prstGeom>
          <a:noFill/>
          <a:ln w="0">
            <a:noFill/>
          </a:ln>
        </p:spPr>
        <p:txBody>
          <a:bodyPr lIns="90000" rIns="90000" tIns="45000" bIns="45000" anchor="b">
            <a:normAutofit/>
          </a:bodyPr>
          <a:p>
            <a:pPr>
              <a:lnSpc>
                <a:spcPct val="100000"/>
              </a:lnSpc>
              <a:tabLst>
                <a:tab algn="l" pos="0"/>
              </a:tabLst>
            </a:pPr>
            <a:r>
              <a:rPr b="0" lang="en-US" sz="3600" spc="-1" strike="noStrike">
                <a:solidFill>
                  <a:srgbClr val="d1282e"/>
                </a:solidFill>
                <a:latin typeface="Arial Black"/>
                <a:ea typeface="Arial Black"/>
              </a:rPr>
              <a:t>(TENTATIVE) COURSE STRUCTURE</a:t>
            </a:r>
            <a:endParaRPr b="0" lang="en-US" sz="3600" spc="-1" strike="noStrike">
              <a:latin typeface="Arial"/>
            </a:endParaRPr>
          </a:p>
        </p:txBody>
      </p:sp>
      <p:sp>
        <p:nvSpPr>
          <p:cNvPr id="302" name="PlaceHolder 2"/>
          <p:cNvSpPr>
            <a:spLocks noGrp="1"/>
          </p:cNvSpPr>
          <p:nvPr>
            <p:ph/>
          </p:nvPr>
        </p:nvSpPr>
        <p:spPr>
          <a:xfrm>
            <a:off x="609480" y="1752480"/>
            <a:ext cx="9162360" cy="4372920"/>
          </a:xfrm>
          <a:prstGeom prst="rect">
            <a:avLst/>
          </a:prstGeom>
          <a:noFill/>
          <a:ln w="0">
            <a:noFill/>
          </a:ln>
        </p:spPr>
        <p:txBody>
          <a:bodyPr lIns="90000" rIns="90000" tIns="45000" bIns="45000" anchor="t">
            <a:normAutofit fontScale="97000"/>
          </a:bodyPr>
          <a:p>
            <a:pPr>
              <a:lnSpc>
                <a:spcPct val="100000"/>
              </a:lnSpc>
              <a:tabLst>
                <a:tab algn="l" pos="0"/>
              </a:tabLst>
            </a:pPr>
            <a:r>
              <a:rPr b="1" lang="en-US" sz="2000" spc="-1" strike="noStrike">
                <a:solidFill>
                  <a:srgbClr val="000000"/>
                </a:solidFill>
                <a:latin typeface="Arial"/>
                <a:ea typeface="Arial"/>
              </a:rPr>
              <a:t>First 4 lectures: intro &amp; primers in the Python data science stack</a:t>
            </a:r>
            <a:endParaRPr b="0" lang="en-US" sz="2000" spc="-1" strike="noStrike">
              <a:latin typeface="Arial"/>
            </a:endParaRPr>
          </a:p>
          <a:p>
            <a:pPr>
              <a:lnSpc>
                <a:spcPct val="100000"/>
              </a:lnSpc>
              <a:spcBef>
                <a:spcPts val="969"/>
              </a:spcBef>
              <a:tabLst>
                <a:tab algn="l" pos="0"/>
              </a:tabLst>
            </a:pPr>
            <a:r>
              <a:rPr b="1" lang="en-US" sz="2000" spc="-1" strike="noStrike">
                <a:solidFill>
                  <a:srgbClr val="000000"/>
                </a:solidFill>
                <a:latin typeface="Arial"/>
                <a:ea typeface="Arial"/>
              </a:rPr>
              <a:t>Next 6 lectures: data collection &amp; management</a:t>
            </a:r>
            <a:endParaRPr b="0" lang="en-US" sz="2000" spc="-1" strike="noStrike">
              <a:latin typeface="Arial"/>
            </a:endParaRPr>
          </a:p>
          <a:p>
            <a:pPr marL="343080" indent="-343080">
              <a:lnSpc>
                <a:spcPct val="100000"/>
              </a:lnSpc>
              <a:spcBef>
                <a:spcPts val="969"/>
              </a:spcBef>
              <a:buClr>
                <a:srgbClr val="000000"/>
              </a:buClr>
              <a:buFont typeface="Arial"/>
              <a:buChar char="•"/>
              <a:tabLst>
                <a:tab algn="l" pos="0"/>
              </a:tabLst>
            </a:pPr>
            <a:r>
              <a:rPr b="0" lang="en-US" sz="2000" spc="-1" strike="noStrike">
                <a:solidFill>
                  <a:srgbClr val="000000"/>
                </a:solidFill>
                <a:latin typeface="Arial"/>
                <a:ea typeface="Arial"/>
              </a:rPr>
              <a:t>Best practices, data wrangling, exploratory analysis, ethics, debugging, visualization, etc …</a:t>
            </a:r>
            <a:endParaRPr b="0" lang="en-US" sz="2000" spc="-1" strike="noStrike">
              <a:latin typeface="Arial"/>
            </a:endParaRPr>
          </a:p>
          <a:p>
            <a:pPr>
              <a:lnSpc>
                <a:spcPct val="100000"/>
              </a:lnSpc>
              <a:spcBef>
                <a:spcPts val="969"/>
              </a:spcBef>
              <a:tabLst>
                <a:tab algn="l" pos="0"/>
              </a:tabLst>
            </a:pPr>
            <a:r>
              <a:rPr b="1" lang="en-US" sz="2000" spc="-1" strike="noStrike">
                <a:solidFill>
                  <a:srgbClr val="000000"/>
                </a:solidFill>
                <a:latin typeface="Arial"/>
                <a:ea typeface="Arial"/>
              </a:rPr>
              <a:t>Next 9 lectures: statistical modeling &amp; ML</a:t>
            </a:r>
            <a:endParaRPr b="0" lang="en-US" sz="2000" spc="-1" strike="noStrike">
              <a:latin typeface="Arial"/>
            </a:endParaRPr>
          </a:p>
          <a:p>
            <a:pPr marL="343080" indent="-343080">
              <a:lnSpc>
                <a:spcPct val="100000"/>
              </a:lnSpc>
              <a:spcBef>
                <a:spcPts val="969"/>
              </a:spcBef>
              <a:buClr>
                <a:srgbClr val="000000"/>
              </a:buClr>
              <a:buFont typeface="Arial"/>
              <a:buChar char="•"/>
              <a:tabLst>
                <a:tab algn="l" pos="0"/>
              </a:tabLst>
            </a:pPr>
            <a:r>
              <a:rPr b="0" lang="en-US" sz="2000" spc="-1" strike="noStrike">
                <a:solidFill>
                  <a:srgbClr val="000000"/>
                </a:solidFill>
                <a:latin typeface="Arial"/>
                <a:ea typeface="Arial"/>
              </a:rPr>
              <a:t>Statistical learning, regression, classification, cross-validation, model evaluation, hypothesis testing, etc …</a:t>
            </a:r>
            <a:endParaRPr b="0" lang="en-US" sz="2000" spc="-1" strike="noStrike">
              <a:latin typeface="Arial"/>
            </a:endParaRPr>
          </a:p>
          <a:p>
            <a:pPr marL="343080" indent="-343080">
              <a:lnSpc>
                <a:spcPct val="100000"/>
              </a:lnSpc>
              <a:spcBef>
                <a:spcPts val="969"/>
              </a:spcBef>
              <a:buClr>
                <a:srgbClr val="000000"/>
              </a:buClr>
              <a:buFont typeface="Arial"/>
              <a:buChar char="•"/>
              <a:tabLst>
                <a:tab algn="l" pos="0"/>
              </a:tabLst>
            </a:pPr>
            <a:r>
              <a:rPr b="0" lang="en-US" sz="2000" spc="-1" strike="noStrike">
                <a:solidFill>
                  <a:srgbClr val="000000"/>
                </a:solidFill>
                <a:latin typeface="Arial"/>
                <a:ea typeface="Arial"/>
              </a:rPr>
              <a:t>(Midterm #1 toward the beginning of this block)</a:t>
            </a:r>
            <a:endParaRPr b="0" lang="en-US" sz="2000" spc="-1" strike="noStrike">
              <a:latin typeface="Arial"/>
            </a:endParaRPr>
          </a:p>
          <a:p>
            <a:pPr>
              <a:lnSpc>
                <a:spcPct val="100000"/>
              </a:lnSpc>
              <a:spcBef>
                <a:spcPts val="969"/>
              </a:spcBef>
              <a:tabLst>
                <a:tab algn="l" pos="0"/>
              </a:tabLst>
            </a:pPr>
            <a:r>
              <a:rPr b="1" lang="en-US" sz="2000" spc="-1" strike="noStrike">
                <a:solidFill>
                  <a:srgbClr val="000000"/>
                </a:solidFill>
                <a:latin typeface="Arial"/>
                <a:ea typeface="Arial"/>
              </a:rPr>
              <a:t>Final 8 lectures: advanced topics</a:t>
            </a:r>
            <a:endParaRPr b="0" lang="en-US" sz="2000" spc="-1" strike="noStrike">
              <a:latin typeface="Arial"/>
            </a:endParaRPr>
          </a:p>
          <a:p>
            <a:pPr marL="343080" indent="-343080">
              <a:lnSpc>
                <a:spcPct val="100000"/>
              </a:lnSpc>
              <a:spcBef>
                <a:spcPts val="969"/>
              </a:spcBef>
              <a:buClr>
                <a:srgbClr val="000000"/>
              </a:buClr>
              <a:buFont typeface="Arial"/>
              <a:buChar char="•"/>
              <a:tabLst>
                <a:tab algn="l" pos="0"/>
              </a:tabLst>
            </a:pPr>
            <a:r>
              <a:rPr b="0" lang="en-US" sz="2000" spc="-1" strike="noStrike">
                <a:solidFill>
                  <a:srgbClr val="000000"/>
                </a:solidFill>
                <a:latin typeface="Arial"/>
                <a:ea typeface="Arial"/>
              </a:rPr>
              <a:t>Dimensionality reduction, distributed learning, big data, distributed computation</a:t>
            </a:r>
            <a:endParaRPr b="0" lang="en-US" sz="2000" spc="-1" strike="noStrike">
              <a:latin typeface="Arial"/>
            </a:endParaRPr>
          </a:p>
          <a:p>
            <a:pPr marL="343080" indent="-343080">
              <a:lnSpc>
                <a:spcPct val="100000"/>
              </a:lnSpc>
              <a:spcBef>
                <a:spcPts val="969"/>
              </a:spcBef>
              <a:buClr>
                <a:srgbClr val="000000"/>
              </a:buClr>
              <a:buFont typeface="Arial"/>
              <a:buChar char="•"/>
              <a:tabLst>
                <a:tab algn="l" pos="0"/>
              </a:tabLst>
            </a:pPr>
            <a:r>
              <a:rPr b="0" lang="en-US" sz="2000" spc="-1" strike="noStrike">
                <a:solidFill>
                  <a:srgbClr val="000000"/>
                </a:solidFill>
                <a:latin typeface="Arial"/>
                <a:ea typeface="Arial"/>
              </a:rPr>
              <a:t>(Midterm #2 toward the beginning of this block)</a:t>
            </a:r>
            <a:endParaRPr b="0" lang="en-US" sz="2000" spc="-1" strike="noStrike">
              <a:latin typeface="Arial"/>
            </a:endParaRPr>
          </a:p>
        </p:txBody>
      </p:sp>
      <p:sp>
        <p:nvSpPr>
          <p:cNvPr id="303" name="PlaceHolder 3"/>
          <p:cNvSpPr>
            <a:spLocks noGrp="1"/>
          </p:cNvSpPr>
          <p:nvPr>
            <p:ph type="sldNum"/>
          </p:nvPr>
        </p:nvSpPr>
        <p:spPr>
          <a:xfrm rot="16200000">
            <a:off x="11188800" y="5825160"/>
            <a:ext cx="1315080" cy="486000"/>
          </a:xfrm>
          <a:prstGeom prst="rect">
            <a:avLst/>
          </a:prstGeom>
          <a:noFill/>
          <a:ln w="0">
            <a:noFill/>
          </a:ln>
        </p:spPr>
        <p:txBody>
          <a:bodyPr lIns="90000" rIns="90000" tIns="45000" bIns="45000" anchor="ctr">
            <a:noAutofit/>
          </a:bodyPr>
          <a:p>
            <a:pPr>
              <a:lnSpc>
                <a:spcPct val="100000"/>
              </a:lnSpc>
              <a:tabLst>
                <a:tab algn="l" pos="0"/>
              </a:tabLst>
            </a:pPr>
            <a:fld id="{2E856D5C-CD00-4ACE-9B9C-83803DFB9899}" type="slidenum">
              <a:rPr b="1" lang="en-US" sz="2400" spc="-1" strike="noStrike">
                <a:solidFill>
                  <a:srgbClr val="d1282e"/>
                </a:solidFill>
                <a:latin typeface="Arial"/>
                <a:ea typeface="Arial"/>
              </a:rPr>
              <a:t>13</a:t>
            </a:fld>
            <a:endParaRPr b="0" lang="en-US" sz="2400" spc="-1" strike="noStrike">
              <a:latin typeface="Times New Roman"/>
            </a:endParaRPr>
          </a:p>
        </p:txBody>
      </p:sp>
      <p:grpSp>
        <p:nvGrpSpPr>
          <p:cNvPr id="304" name="Google Shape;259;p26"/>
          <p:cNvGrpSpPr/>
          <p:nvPr/>
        </p:nvGrpSpPr>
        <p:grpSpPr>
          <a:xfrm>
            <a:off x="9933840" y="2253600"/>
            <a:ext cx="1506960" cy="2803320"/>
            <a:chOff x="9933840" y="2253600"/>
            <a:chExt cx="1506960" cy="2803320"/>
          </a:xfrm>
        </p:grpSpPr>
        <p:pic>
          <p:nvPicPr>
            <p:cNvPr id="305" name="Google Shape;260;p26" descr=""/>
            <p:cNvPicPr/>
            <p:nvPr/>
          </p:nvPicPr>
          <p:blipFill>
            <a:blip r:embed="rId1"/>
            <a:stretch/>
          </p:blipFill>
          <p:spPr>
            <a:xfrm>
              <a:off x="9933840" y="2253600"/>
              <a:ext cx="1506960" cy="2437560"/>
            </a:xfrm>
            <a:prstGeom prst="rect">
              <a:avLst/>
            </a:prstGeom>
            <a:ln w="0">
              <a:noFill/>
            </a:ln>
          </p:spPr>
        </p:pic>
        <p:sp>
          <p:nvSpPr>
            <p:cNvPr id="306" name="Google Shape;261;p26"/>
            <p:cNvSpPr/>
            <p:nvPr/>
          </p:nvSpPr>
          <p:spPr>
            <a:xfrm>
              <a:off x="9933840" y="4692240"/>
              <a:ext cx="1506960" cy="364680"/>
            </a:xfrm>
            <a:prstGeom prst="rect">
              <a:avLst/>
            </a:prstGeom>
            <a:noFill/>
            <a:ln w="0">
              <a:noFill/>
            </a:ln>
          </p:spPr>
          <p:style>
            <a:lnRef idx="0"/>
            <a:fillRef idx="0"/>
            <a:effectRef idx="0"/>
            <a:fontRef idx="minor"/>
          </p:style>
          <p:txBody>
            <a:bodyPr lIns="90000" rIns="90000" tIns="45000" bIns="45000" anchor="t">
              <a:spAutoFit/>
            </a:bodyPr>
            <a:p>
              <a:pPr>
                <a:lnSpc>
                  <a:spcPct val="100000"/>
                </a:lnSpc>
                <a:tabLst>
                  <a:tab algn="l" pos="0"/>
                </a:tabLst>
              </a:pPr>
              <a:r>
                <a:rPr b="0" lang="en-US" sz="1800" spc="-1" strike="noStrike">
                  <a:solidFill>
                    <a:srgbClr val="000000"/>
                  </a:solidFill>
                  <a:latin typeface="Arial"/>
                  <a:ea typeface="Arial"/>
                </a:rPr>
                <a:t>Ambitious …</a:t>
              </a:r>
              <a:endParaRPr b="0" lang="en-US" sz="1800" spc="-1" strike="noStrike">
                <a:latin typeface="Arial"/>
              </a:endParaRPr>
            </a:p>
          </p:txBody>
        </p:sp>
      </p:grpSp>
    </p:spTree>
  </p:cSld>
  <mc:AlternateContent>
    <mc:Choice Requires="p14">
      <p:transition spd="slow" p14:dur="2000"/>
    </mc:Choice>
    <mc:Fallback>
      <p:transition spd="slow"/>
    </mc:Fallback>
  </mc:AlternateContent>
  <p:timing>
    <p:tnLst>
      <p:par>
        <p:cTn id="253" dur="indefinite" restart="never" nodeType="tmRoot">
          <p:childTnLst>
            <p:seq>
              <p:cTn id="254" dur="indefinite" nodeType="mainSeq">
                <p:childTnLst>
                  <p:par>
                    <p:cTn id="255" fill="hold">
                      <p:stCondLst>
                        <p:cond delay="indefinite"/>
                      </p:stCondLst>
                      <p:childTnLst>
                        <p:par>
                          <p:cTn id="256" fill="hold">
                            <p:stCondLst>
                              <p:cond delay="0"/>
                            </p:stCondLst>
                            <p:childTnLst>
                              <p:par>
                                <p:cTn id="257" nodeType="clickEffect" fill="hold" presetClass="entr" presetID="1">
                                  <p:stCondLst>
                                    <p:cond delay="0"/>
                                  </p:stCondLst>
                                  <p:childTnLst>
                                    <p:set>
                                      <p:cBhvr>
                                        <p:cTn id="258" dur="1" fill="hold">
                                          <p:stCondLst>
                                            <p:cond delay="0"/>
                                          </p:stCondLst>
                                        </p:cTn>
                                        <p:tgtEl>
                                          <p:spTgt spid="302">
                                            <p:txEl>
                                              <p:pRg st="0" end="0"/>
                                            </p:txEl>
                                          </p:spTgt>
                                        </p:tgtEl>
                                        <p:attrNameLst>
                                          <p:attrName>style.visibility</p:attrName>
                                        </p:attrNameLst>
                                      </p:cBhvr>
                                      <p:to>
                                        <p:strVal val="visible"/>
                                      </p:to>
                                    </p:set>
                                  </p:childTnLst>
                                </p:cTn>
                              </p:par>
                            </p:childTnLst>
                          </p:cTn>
                        </p:par>
                      </p:childTnLst>
                    </p:cTn>
                  </p:par>
                  <p:par>
                    <p:cTn id="259" fill="hold">
                      <p:stCondLst>
                        <p:cond delay="indefinite"/>
                      </p:stCondLst>
                      <p:childTnLst>
                        <p:par>
                          <p:cTn id="260" fill="hold">
                            <p:stCondLst>
                              <p:cond delay="0"/>
                            </p:stCondLst>
                            <p:childTnLst>
                              <p:par>
                                <p:cTn id="261" nodeType="clickEffect" fill="hold" presetClass="entr" presetID="1">
                                  <p:stCondLst>
                                    <p:cond delay="0"/>
                                  </p:stCondLst>
                                  <p:childTnLst>
                                    <p:set>
                                      <p:cBhvr>
                                        <p:cTn id="262" dur="1" fill="hold">
                                          <p:stCondLst>
                                            <p:cond delay="0"/>
                                          </p:stCondLst>
                                        </p:cTn>
                                        <p:tgtEl>
                                          <p:spTgt spid="302">
                                            <p:txEl>
                                              <p:pRg st="1" end="1"/>
                                            </p:txEl>
                                          </p:spTgt>
                                        </p:tgtEl>
                                        <p:attrNameLst>
                                          <p:attrName>style.visibility</p:attrName>
                                        </p:attrNameLst>
                                      </p:cBhvr>
                                      <p:to>
                                        <p:strVal val="visible"/>
                                      </p:to>
                                    </p:set>
                                  </p:childTnLst>
                                </p:cTn>
                              </p:par>
                            </p:childTnLst>
                          </p:cTn>
                        </p:par>
                      </p:childTnLst>
                    </p:cTn>
                  </p:par>
                  <p:par>
                    <p:cTn id="263" fill="hold">
                      <p:stCondLst>
                        <p:cond delay="indefinite"/>
                      </p:stCondLst>
                      <p:childTnLst>
                        <p:par>
                          <p:cTn id="264" fill="hold">
                            <p:stCondLst>
                              <p:cond delay="0"/>
                            </p:stCondLst>
                            <p:childTnLst>
                              <p:par>
                                <p:cTn id="265" nodeType="clickEffect" fill="hold" presetClass="entr" presetID="1">
                                  <p:stCondLst>
                                    <p:cond delay="0"/>
                                  </p:stCondLst>
                                  <p:childTnLst>
                                    <p:set>
                                      <p:cBhvr>
                                        <p:cTn id="266" dur="1" fill="hold">
                                          <p:stCondLst>
                                            <p:cond delay="0"/>
                                          </p:stCondLst>
                                        </p:cTn>
                                        <p:tgtEl>
                                          <p:spTgt spid="302">
                                            <p:txEl>
                                              <p:pRg st="2" end="2"/>
                                            </p:txEl>
                                          </p:spTgt>
                                        </p:tgtEl>
                                        <p:attrNameLst>
                                          <p:attrName>style.visibility</p:attrName>
                                        </p:attrNameLst>
                                      </p:cBhvr>
                                      <p:to>
                                        <p:strVal val="visible"/>
                                      </p:to>
                                    </p:set>
                                  </p:childTnLst>
                                </p:cTn>
                              </p:par>
                            </p:childTnLst>
                          </p:cTn>
                        </p:par>
                      </p:childTnLst>
                    </p:cTn>
                  </p:par>
                  <p:par>
                    <p:cTn id="267" fill="hold">
                      <p:stCondLst>
                        <p:cond delay="indefinite"/>
                      </p:stCondLst>
                      <p:childTnLst>
                        <p:par>
                          <p:cTn id="268" fill="hold">
                            <p:stCondLst>
                              <p:cond delay="0"/>
                            </p:stCondLst>
                            <p:childTnLst>
                              <p:par>
                                <p:cTn id="269" nodeType="clickEffect" fill="hold" presetClass="entr" presetID="1">
                                  <p:stCondLst>
                                    <p:cond delay="0"/>
                                  </p:stCondLst>
                                  <p:childTnLst>
                                    <p:set>
                                      <p:cBhvr>
                                        <p:cTn id="270" dur="1" fill="hold">
                                          <p:stCondLst>
                                            <p:cond delay="0"/>
                                          </p:stCondLst>
                                        </p:cTn>
                                        <p:tgtEl>
                                          <p:spTgt spid="302">
                                            <p:txEl>
                                              <p:pRg st="3" end="3"/>
                                            </p:txEl>
                                          </p:spTgt>
                                        </p:tgtEl>
                                        <p:attrNameLst>
                                          <p:attrName>style.visibility</p:attrName>
                                        </p:attrNameLst>
                                      </p:cBhvr>
                                      <p:to>
                                        <p:strVal val="visible"/>
                                      </p:to>
                                    </p:set>
                                  </p:childTnLst>
                                </p:cTn>
                              </p:par>
                            </p:childTnLst>
                          </p:cTn>
                        </p:par>
                      </p:childTnLst>
                    </p:cTn>
                  </p:par>
                  <p:par>
                    <p:cTn id="271" fill="hold">
                      <p:stCondLst>
                        <p:cond delay="indefinite"/>
                      </p:stCondLst>
                      <p:childTnLst>
                        <p:par>
                          <p:cTn id="272" fill="hold">
                            <p:stCondLst>
                              <p:cond delay="0"/>
                            </p:stCondLst>
                            <p:childTnLst>
                              <p:par>
                                <p:cTn id="273" nodeType="clickEffect" fill="hold" presetClass="entr" presetID="1">
                                  <p:stCondLst>
                                    <p:cond delay="0"/>
                                  </p:stCondLst>
                                  <p:childTnLst>
                                    <p:set>
                                      <p:cBhvr>
                                        <p:cTn id="274" dur="1" fill="hold">
                                          <p:stCondLst>
                                            <p:cond delay="0"/>
                                          </p:stCondLst>
                                        </p:cTn>
                                        <p:tgtEl>
                                          <p:spTgt spid="302">
                                            <p:txEl>
                                              <p:pRg st="4" end="4"/>
                                            </p:txEl>
                                          </p:spTgt>
                                        </p:tgtEl>
                                        <p:attrNameLst>
                                          <p:attrName>style.visibility</p:attrName>
                                        </p:attrNameLst>
                                      </p:cBhvr>
                                      <p:to>
                                        <p:strVal val="visible"/>
                                      </p:to>
                                    </p:set>
                                  </p:childTnLst>
                                </p:cTn>
                              </p:par>
                            </p:childTnLst>
                          </p:cTn>
                        </p:par>
                      </p:childTnLst>
                    </p:cTn>
                  </p:par>
                  <p:par>
                    <p:cTn id="275" fill="hold">
                      <p:stCondLst>
                        <p:cond delay="indefinite"/>
                      </p:stCondLst>
                      <p:childTnLst>
                        <p:par>
                          <p:cTn id="276" fill="hold">
                            <p:stCondLst>
                              <p:cond delay="0"/>
                            </p:stCondLst>
                            <p:childTnLst>
                              <p:par>
                                <p:cTn id="277" nodeType="clickEffect" fill="hold" presetClass="entr" presetID="1">
                                  <p:stCondLst>
                                    <p:cond delay="0"/>
                                  </p:stCondLst>
                                  <p:childTnLst>
                                    <p:set>
                                      <p:cBhvr>
                                        <p:cTn id="278" dur="1" fill="hold">
                                          <p:stCondLst>
                                            <p:cond delay="0"/>
                                          </p:stCondLst>
                                        </p:cTn>
                                        <p:tgtEl>
                                          <p:spTgt spid="302">
                                            <p:txEl>
                                              <p:pRg st="5" end="5"/>
                                            </p:txEl>
                                          </p:spTgt>
                                        </p:tgtEl>
                                        <p:attrNameLst>
                                          <p:attrName>style.visibility</p:attrName>
                                        </p:attrNameLst>
                                      </p:cBhvr>
                                      <p:to>
                                        <p:strVal val="visible"/>
                                      </p:to>
                                    </p:set>
                                  </p:childTnLst>
                                </p:cTn>
                              </p:par>
                            </p:childTnLst>
                          </p:cTn>
                        </p:par>
                      </p:childTnLst>
                    </p:cTn>
                  </p:par>
                  <p:par>
                    <p:cTn id="279" fill="hold">
                      <p:stCondLst>
                        <p:cond delay="indefinite"/>
                      </p:stCondLst>
                      <p:childTnLst>
                        <p:par>
                          <p:cTn id="280" fill="hold">
                            <p:stCondLst>
                              <p:cond delay="0"/>
                            </p:stCondLst>
                            <p:childTnLst>
                              <p:par>
                                <p:cTn id="281" nodeType="clickEffect" fill="hold" presetClass="entr" presetID="1">
                                  <p:stCondLst>
                                    <p:cond delay="0"/>
                                  </p:stCondLst>
                                  <p:childTnLst>
                                    <p:set>
                                      <p:cBhvr>
                                        <p:cTn id="282" dur="1" fill="hold">
                                          <p:stCondLst>
                                            <p:cond delay="0"/>
                                          </p:stCondLst>
                                        </p:cTn>
                                        <p:tgtEl>
                                          <p:spTgt spid="302">
                                            <p:txEl>
                                              <p:pRg st="6" end="6"/>
                                            </p:txEl>
                                          </p:spTgt>
                                        </p:tgtEl>
                                        <p:attrNameLst>
                                          <p:attrName>style.visibility</p:attrName>
                                        </p:attrNameLst>
                                      </p:cBhvr>
                                      <p:to>
                                        <p:strVal val="visible"/>
                                      </p:to>
                                    </p:set>
                                  </p:childTnLst>
                                </p:cTn>
                              </p:par>
                            </p:childTnLst>
                          </p:cTn>
                        </p:par>
                      </p:childTnLst>
                    </p:cTn>
                  </p:par>
                  <p:par>
                    <p:cTn id="283" fill="hold">
                      <p:stCondLst>
                        <p:cond delay="indefinite"/>
                      </p:stCondLst>
                      <p:childTnLst>
                        <p:par>
                          <p:cTn id="284" fill="hold">
                            <p:stCondLst>
                              <p:cond delay="0"/>
                            </p:stCondLst>
                            <p:childTnLst>
                              <p:par>
                                <p:cTn id="285" nodeType="clickEffect" fill="hold" presetClass="entr" presetID="1">
                                  <p:stCondLst>
                                    <p:cond delay="0"/>
                                  </p:stCondLst>
                                  <p:childTnLst>
                                    <p:set>
                                      <p:cBhvr>
                                        <p:cTn id="286" dur="1" fill="hold">
                                          <p:stCondLst>
                                            <p:cond delay="0"/>
                                          </p:stCondLst>
                                        </p:cTn>
                                        <p:tgtEl>
                                          <p:spTgt spid="302">
                                            <p:txEl>
                                              <p:pRg st="7" end="7"/>
                                            </p:txEl>
                                          </p:spTgt>
                                        </p:tgtEl>
                                        <p:attrNameLst>
                                          <p:attrName>style.visibility</p:attrName>
                                        </p:attrNameLst>
                                      </p:cBhvr>
                                      <p:to>
                                        <p:strVal val="visible"/>
                                      </p:to>
                                    </p:set>
                                  </p:childTnLst>
                                </p:cTn>
                              </p:par>
                            </p:childTnLst>
                          </p:cTn>
                        </p:par>
                      </p:childTnLst>
                    </p:cTn>
                  </p:par>
                  <p:par>
                    <p:cTn id="287" fill="hold">
                      <p:stCondLst>
                        <p:cond delay="indefinite"/>
                      </p:stCondLst>
                      <p:childTnLst>
                        <p:par>
                          <p:cTn id="288" fill="hold">
                            <p:stCondLst>
                              <p:cond delay="0"/>
                            </p:stCondLst>
                            <p:childTnLst>
                              <p:par>
                                <p:cTn id="289" nodeType="clickEffect" fill="hold" presetClass="entr" presetID="1">
                                  <p:stCondLst>
                                    <p:cond delay="0"/>
                                  </p:stCondLst>
                                  <p:childTnLst>
                                    <p:set>
                                      <p:cBhvr>
                                        <p:cTn id="290" dur="1" fill="hold">
                                          <p:stCondLst>
                                            <p:cond delay="0"/>
                                          </p:stCondLst>
                                        </p:cTn>
                                        <p:tgtEl>
                                          <p:spTgt spid="302">
                                            <p:txEl>
                                              <p:pRg st="8" end="8"/>
                                            </p:txEl>
                                          </p:spTgt>
                                        </p:tgtEl>
                                        <p:attrNameLst>
                                          <p:attrName>style.visibility</p:attrName>
                                        </p:attrNameLst>
                                      </p:cBhvr>
                                      <p:to>
                                        <p:strVal val="visible"/>
                                      </p:to>
                                    </p:set>
                                  </p:childTnLst>
                                </p:cTn>
                              </p:par>
                            </p:childTnLst>
                          </p:cTn>
                        </p:par>
                      </p:childTnLst>
                    </p:cTn>
                  </p:par>
                  <p:par>
                    <p:cTn id="291" fill="hold">
                      <p:stCondLst>
                        <p:cond delay="indefinite"/>
                      </p:stCondLst>
                      <p:childTnLst>
                        <p:par>
                          <p:cTn id="292" fill="hold">
                            <p:stCondLst>
                              <p:cond delay="0"/>
                            </p:stCondLst>
                            <p:childTnLst>
                              <p:par>
                                <p:cTn id="293" nodeType="clickEffect" fill="hold" presetClass="entr" presetID="1">
                                  <p:stCondLst>
                                    <p:cond delay="0"/>
                                  </p:stCondLst>
                                  <p:childTnLst>
                                    <p:set>
                                      <p:cBhvr>
                                        <p:cTn id="294" dur="1" fill="hold">
                                          <p:stCondLst>
                                            <p:cond delay="0"/>
                                          </p:stCondLst>
                                        </p:cTn>
                                        <p:tgtEl>
                                          <p:spTgt spid="302">
                                            <p:txEl>
                                              <p:pRg st="9" end="9"/>
                                            </p:txEl>
                                          </p:spTgt>
                                        </p:tgtEl>
                                        <p:attrNameLst>
                                          <p:attrName>style.visibility</p:attrName>
                                        </p:attrNameLst>
                                      </p:cBhvr>
                                      <p:to>
                                        <p:strVal val="visible"/>
                                      </p:to>
                                    </p:set>
                                  </p:childTnLst>
                                </p:cTn>
                              </p:par>
                            </p:childTnLst>
                          </p:cTn>
                        </p:par>
                      </p:childTnLst>
                    </p:cTn>
                  </p:par>
                  <p:par>
                    <p:cTn id="295" fill="hold">
                      <p:stCondLst>
                        <p:cond delay="indefinite"/>
                      </p:stCondLst>
                      <p:childTnLst>
                        <p:par>
                          <p:cTn id="296" fill="hold">
                            <p:stCondLst>
                              <p:cond delay="0"/>
                            </p:stCondLst>
                            <p:childTnLst>
                              <p:par>
                                <p:cTn id="297" nodeType="clickEffect" fill="hold" presetClass="entr" presetID="1">
                                  <p:stCondLst>
                                    <p:cond delay="0"/>
                                  </p:stCondLst>
                                  <p:childTnLst>
                                    <p:set>
                                      <p:cBhvr>
                                        <p:cTn id="298" dur="1" fill="hold">
                                          <p:stCondLst>
                                            <p:cond delay="0"/>
                                          </p:stCondLst>
                                        </p:cTn>
                                        <p:tgtEl>
                                          <p:spTgt spid="30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7" name="PlaceHolder 1"/>
          <p:cNvSpPr>
            <a:spLocks noGrp="1"/>
          </p:cNvSpPr>
          <p:nvPr>
            <p:ph type="title"/>
          </p:nvPr>
        </p:nvSpPr>
        <p:spPr>
          <a:xfrm>
            <a:off x="609480" y="152640"/>
            <a:ext cx="7720920" cy="1370880"/>
          </a:xfrm>
          <a:prstGeom prst="rect">
            <a:avLst/>
          </a:prstGeom>
          <a:noFill/>
          <a:ln w="0">
            <a:noFill/>
          </a:ln>
        </p:spPr>
        <p:txBody>
          <a:bodyPr lIns="90000" rIns="90000" tIns="45000" bIns="45000" anchor="b">
            <a:normAutofit/>
          </a:bodyPr>
          <a:p>
            <a:pPr>
              <a:lnSpc>
                <a:spcPct val="100000"/>
              </a:lnSpc>
              <a:tabLst>
                <a:tab algn="l" pos="0"/>
              </a:tabLst>
            </a:pPr>
            <a:r>
              <a:rPr b="0" lang="en-US" sz="3600" spc="-1" strike="noStrike">
                <a:solidFill>
                  <a:srgbClr val="d1282e"/>
                </a:solidFill>
                <a:latin typeface="Arial Black"/>
                <a:ea typeface="Arial Black"/>
              </a:rPr>
              <a:t>GRADE #1: MINI-PROJECTS</a:t>
            </a:r>
            <a:endParaRPr b="0" lang="en-US" sz="3600" spc="-1" strike="noStrike">
              <a:latin typeface="Arial"/>
            </a:endParaRPr>
          </a:p>
        </p:txBody>
      </p:sp>
      <p:sp>
        <p:nvSpPr>
          <p:cNvPr id="308" name="PlaceHolder 2"/>
          <p:cNvSpPr>
            <a:spLocks noGrp="1"/>
          </p:cNvSpPr>
          <p:nvPr>
            <p:ph/>
          </p:nvPr>
        </p:nvSpPr>
        <p:spPr>
          <a:xfrm>
            <a:off x="609480" y="1752480"/>
            <a:ext cx="10159200" cy="4372920"/>
          </a:xfrm>
          <a:prstGeom prst="rect">
            <a:avLst/>
          </a:prstGeom>
          <a:noFill/>
          <a:ln w="0">
            <a:noFill/>
          </a:ln>
        </p:spPr>
        <p:txBody>
          <a:bodyPr lIns="90000" rIns="90000" tIns="45000" bIns="45000" anchor="t">
            <a:normAutofit fontScale="95000"/>
          </a:bodyPr>
          <a:p>
            <a:pPr>
              <a:lnSpc>
                <a:spcPct val="100000"/>
              </a:lnSpc>
              <a:tabLst>
                <a:tab algn="l" pos="0"/>
              </a:tabLst>
            </a:pPr>
            <a:r>
              <a:rPr b="1" lang="en-US" sz="2000" spc="-1" strike="noStrike">
                <a:solidFill>
                  <a:srgbClr val="000000"/>
                </a:solidFill>
                <a:latin typeface="Arial"/>
                <a:ea typeface="Arial"/>
              </a:rPr>
              <a:t>Students will complete </a:t>
            </a:r>
            <a:r>
              <a:rPr b="1" lang="en-US" sz="2000" spc="-1" strike="noStrike">
                <a:solidFill>
                  <a:srgbClr val="d1282e"/>
                </a:solidFill>
                <a:latin typeface="Arial"/>
                <a:ea typeface="Arial"/>
              </a:rPr>
              <a:t>four</a:t>
            </a:r>
            <a:r>
              <a:rPr b="1" lang="en-US" sz="2000" spc="-1" strike="noStrike">
                <a:solidFill>
                  <a:srgbClr val="000000"/>
                </a:solidFill>
                <a:latin typeface="Arial"/>
                <a:ea typeface="Arial"/>
              </a:rPr>
              <a:t> mini-project assignments:</a:t>
            </a:r>
            <a:endParaRPr b="0" lang="en-US" sz="2000" spc="-1" strike="noStrike">
              <a:latin typeface="Arial"/>
            </a:endParaRPr>
          </a:p>
          <a:p>
            <a:pPr marL="343080" indent="-343080">
              <a:lnSpc>
                <a:spcPct val="100000"/>
              </a:lnSpc>
              <a:spcBef>
                <a:spcPts val="1001"/>
              </a:spcBef>
              <a:buClr>
                <a:srgbClr val="d1282e"/>
              </a:buClr>
              <a:buFont typeface="Arial"/>
              <a:buChar char="•"/>
              <a:tabLst>
                <a:tab algn="l" pos="0"/>
              </a:tabLst>
            </a:pPr>
            <a:r>
              <a:rPr b="1" lang="en-US" sz="2000" spc="-1" strike="noStrike">
                <a:solidFill>
                  <a:srgbClr val="d1282e"/>
                </a:solidFill>
                <a:latin typeface="Arial"/>
                <a:ea typeface="Arial"/>
              </a:rPr>
              <a:t>Case studies</a:t>
            </a:r>
            <a:r>
              <a:rPr b="0" lang="en-US" sz="2000" spc="-1" strike="noStrike">
                <a:solidFill>
                  <a:srgbClr val="000000"/>
                </a:solidFill>
                <a:latin typeface="Arial"/>
                <a:ea typeface="Arial"/>
              </a:rPr>
              <a:t> meant to mimic what you, a future data scientist, will see in industry.  They should be fun ☺.</a:t>
            </a:r>
            <a:endParaRPr b="0" lang="en-US" sz="2000" spc="-1" strike="noStrike">
              <a:latin typeface="Arial"/>
            </a:endParaRPr>
          </a:p>
          <a:p>
            <a:pPr>
              <a:lnSpc>
                <a:spcPct val="100000"/>
              </a:lnSpc>
              <a:spcBef>
                <a:spcPts val="1001"/>
              </a:spcBef>
              <a:tabLst>
                <a:tab algn="l" pos="0"/>
              </a:tabLst>
            </a:pPr>
            <a:endParaRPr b="0" lang="en-US" sz="2000" spc="-1" strike="noStrike">
              <a:latin typeface="Arial"/>
            </a:endParaRPr>
          </a:p>
          <a:p>
            <a:pPr>
              <a:lnSpc>
                <a:spcPct val="100000"/>
              </a:lnSpc>
              <a:spcBef>
                <a:spcPts val="1001"/>
              </a:spcBef>
              <a:tabLst>
                <a:tab algn="l" pos="0"/>
              </a:tabLst>
            </a:pPr>
            <a:r>
              <a:rPr b="1" lang="en-US" sz="2000" spc="-1" strike="noStrike">
                <a:solidFill>
                  <a:srgbClr val="000000"/>
                </a:solidFill>
                <a:latin typeface="Arial"/>
                <a:ea typeface="Arial"/>
              </a:rPr>
              <a:t>The rules:</a:t>
            </a:r>
            <a:endParaRPr b="0" lang="en-US" sz="2000" spc="-1" strike="noStrike">
              <a:latin typeface="Arial"/>
            </a:endParaRPr>
          </a:p>
          <a:p>
            <a:pPr marL="343080" indent="-343080">
              <a:lnSpc>
                <a:spcPct val="100000"/>
              </a:lnSpc>
              <a:spcBef>
                <a:spcPts val="1001"/>
              </a:spcBef>
              <a:buClr>
                <a:srgbClr val="000000"/>
              </a:buClr>
              <a:buFont typeface="Arial"/>
              <a:buChar char="•"/>
              <a:tabLst>
                <a:tab algn="l" pos="0"/>
              </a:tabLst>
            </a:pPr>
            <a:r>
              <a:rPr b="0" lang="en-US" sz="2000" spc="-1" strike="noStrike">
                <a:solidFill>
                  <a:srgbClr val="000000"/>
                </a:solidFill>
                <a:latin typeface="Arial"/>
                <a:ea typeface="Arial"/>
              </a:rPr>
              <a:t>Allowed: small group </a:t>
            </a:r>
            <a:r>
              <a:rPr b="1" lang="en-US" sz="2000" spc="-1" strike="noStrike">
                <a:solidFill>
                  <a:srgbClr val="d1282e"/>
                </a:solidFill>
                <a:latin typeface="Arial"/>
                <a:ea typeface="Arial"/>
              </a:rPr>
              <a:t>discussions</a:t>
            </a:r>
            <a:endParaRPr b="0" lang="en-US" sz="2000" spc="-1" strike="noStrike">
              <a:latin typeface="Arial"/>
            </a:endParaRPr>
          </a:p>
          <a:p>
            <a:pPr marL="343080" indent="-343080">
              <a:lnSpc>
                <a:spcPct val="100000"/>
              </a:lnSpc>
              <a:spcBef>
                <a:spcPts val="1001"/>
              </a:spcBef>
              <a:buClr>
                <a:srgbClr val="000000"/>
              </a:buClr>
              <a:buFont typeface="Arial"/>
              <a:buChar char="•"/>
              <a:tabLst>
                <a:tab algn="l" pos="0"/>
              </a:tabLst>
            </a:pPr>
            <a:r>
              <a:rPr b="0" lang="en-US" sz="2000" spc="-1" strike="noStrike">
                <a:solidFill>
                  <a:srgbClr val="000000"/>
                </a:solidFill>
                <a:latin typeface="Arial"/>
                <a:ea typeface="Arial"/>
              </a:rPr>
              <a:t>Required: individual </a:t>
            </a:r>
            <a:r>
              <a:rPr b="1" lang="en-US" sz="2000" spc="-1" strike="noStrike">
                <a:solidFill>
                  <a:srgbClr val="d1282e"/>
                </a:solidFill>
                <a:latin typeface="Arial"/>
                <a:ea typeface="Arial"/>
              </a:rPr>
              <a:t>programming &amp; writing</a:t>
            </a:r>
            <a:endParaRPr b="0" lang="en-US" sz="2000" spc="-1" strike="noStrike">
              <a:latin typeface="Arial"/>
            </a:endParaRPr>
          </a:p>
          <a:p>
            <a:pPr marL="343080" indent="-343080">
              <a:lnSpc>
                <a:spcPct val="100000"/>
              </a:lnSpc>
              <a:spcBef>
                <a:spcPts val="1001"/>
              </a:spcBef>
              <a:buClr>
                <a:srgbClr val="000000"/>
              </a:buClr>
              <a:buFont typeface="Arial"/>
              <a:buChar char="•"/>
              <a:tabLst>
                <a:tab algn="l" pos="0"/>
              </a:tabLst>
            </a:pPr>
            <a:r>
              <a:rPr b="0" lang="en-US" sz="2000" spc="-1" strike="noStrike">
                <a:solidFill>
                  <a:srgbClr val="000000"/>
                </a:solidFill>
                <a:latin typeface="Arial"/>
                <a:ea typeface="Arial"/>
              </a:rPr>
              <a:t>Never allowed: public posting of solutions</a:t>
            </a:r>
            <a:endParaRPr b="0" lang="en-US" sz="2000" spc="-1" strike="noStrike">
              <a:latin typeface="Arial"/>
            </a:endParaRPr>
          </a:p>
          <a:p>
            <a:pPr>
              <a:lnSpc>
                <a:spcPct val="100000"/>
              </a:lnSpc>
              <a:spcBef>
                <a:spcPts val="1001"/>
              </a:spcBef>
              <a:tabLst>
                <a:tab algn="l" pos="0"/>
              </a:tabLst>
            </a:pPr>
            <a:endParaRPr b="0" lang="en-US" sz="2000" spc="-1" strike="noStrike">
              <a:latin typeface="Arial"/>
            </a:endParaRPr>
          </a:p>
          <a:p>
            <a:pPr>
              <a:lnSpc>
                <a:spcPct val="100000"/>
              </a:lnSpc>
              <a:spcBef>
                <a:spcPts val="1001"/>
              </a:spcBef>
              <a:tabLst>
                <a:tab algn="l" pos="0"/>
              </a:tabLst>
            </a:pPr>
            <a:r>
              <a:rPr b="1" lang="en-US" sz="2000" spc="-1" strike="noStrike">
                <a:solidFill>
                  <a:srgbClr val="000000"/>
                </a:solidFill>
                <a:latin typeface="Arial"/>
                <a:ea typeface="Arial"/>
              </a:rPr>
              <a:t>Deliverable:</a:t>
            </a:r>
            <a:endParaRPr b="0" lang="en-US" sz="2000" spc="-1" strike="noStrike">
              <a:latin typeface="Arial"/>
            </a:endParaRPr>
          </a:p>
          <a:p>
            <a:pPr marL="343080" indent="-343080">
              <a:lnSpc>
                <a:spcPct val="100000"/>
              </a:lnSpc>
              <a:spcBef>
                <a:spcPts val="1001"/>
              </a:spcBef>
              <a:buClr>
                <a:srgbClr val="000000"/>
              </a:buClr>
              <a:buFont typeface="Arial"/>
              <a:buChar char="•"/>
              <a:tabLst>
                <a:tab algn="l" pos="0"/>
              </a:tabLst>
            </a:pPr>
            <a:r>
              <a:rPr b="0" lang="en-US" sz="2000" spc="-1" strike="noStrike">
                <a:solidFill>
                  <a:srgbClr val="000000"/>
                </a:solidFill>
                <a:latin typeface="Arial"/>
                <a:ea typeface="Arial"/>
              </a:rPr>
              <a:t>Turn in an .ipynb of a Jupyter notebook on ELMS</a:t>
            </a:r>
            <a:endParaRPr b="0" lang="en-US" sz="2000" spc="-1" strike="noStrike">
              <a:latin typeface="Arial"/>
            </a:endParaRPr>
          </a:p>
        </p:txBody>
      </p:sp>
      <p:sp>
        <p:nvSpPr>
          <p:cNvPr id="309" name="PlaceHolder 3"/>
          <p:cNvSpPr>
            <a:spLocks noGrp="1"/>
          </p:cNvSpPr>
          <p:nvPr>
            <p:ph type="sldNum"/>
          </p:nvPr>
        </p:nvSpPr>
        <p:spPr>
          <a:xfrm rot="16200000">
            <a:off x="11188800" y="5825160"/>
            <a:ext cx="1315080" cy="486000"/>
          </a:xfrm>
          <a:prstGeom prst="rect">
            <a:avLst/>
          </a:prstGeom>
          <a:noFill/>
          <a:ln w="0">
            <a:noFill/>
          </a:ln>
        </p:spPr>
        <p:txBody>
          <a:bodyPr lIns="90000" rIns="90000" tIns="45000" bIns="45000" anchor="ctr">
            <a:noAutofit/>
          </a:bodyPr>
          <a:p>
            <a:pPr>
              <a:lnSpc>
                <a:spcPct val="100000"/>
              </a:lnSpc>
              <a:tabLst>
                <a:tab algn="l" pos="0"/>
              </a:tabLst>
            </a:pPr>
            <a:fld id="{82BB76A1-438A-48FA-A599-BCF486C58A71}" type="slidenum">
              <a:rPr b="1" lang="en-US" sz="2400" spc="-1" strike="noStrike">
                <a:solidFill>
                  <a:srgbClr val="d1282e"/>
                </a:solidFill>
                <a:latin typeface="Arial"/>
                <a:ea typeface="Arial"/>
              </a:rPr>
              <a:t>14</a:t>
            </a:fld>
            <a:endParaRPr b="0" lang="en-US" sz="2400" spc="-1" strike="noStrike">
              <a:latin typeface="Times New Roman"/>
            </a:endParaRPr>
          </a:p>
        </p:txBody>
      </p:sp>
      <p:pic>
        <p:nvPicPr>
          <p:cNvPr id="310" name="Google Shape;269;p27" descr="Project Jupyter - Wikipedia"/>
          <p:cNvPicPr/>
          <p:nvPr/>
        </p:nvPicPr>
        <p:blipFill>
          <a:blip r:embed="rId1"/>
          <a:stretch/>
        </p:blipFill>
        <p:spPr>
          <a:xfrm>
            <a:off x="8350920" y="2988000"/>
            <a:ext cx="2417760" cy="2802600"/>
          </a:xfrm>
          <a:prstGeom prst="rect">
            <a:avLst/>
          </a:prstGeom>
          <a:ln w="0">
            <a:noFill/>
          </a:ln>
        </p:spPr>
      </p:pic>
    </p:spTree>
  </p:cSld>
  <mc:AlternateContent>
    <mc:Choice Requires="p14">
      <p:transition spd="slow" p14:dur="2000"/>
    </mc:Choice>
    <mc:Fallback>
      <p:transition spd="slow"/>
    </mc:Fallback>
  </mc:AlternateContent>
  <p:timing>
    <p:tnLst>
      <p:par>
        <p:cTn id="299" dur="indefinite" restart="never" nodeType="tmRoot">
          <p:childTnLst>
            <p:seq>
              <p:cTn id="300" dur="indefinite" nodeType="mainSeq">
                <p:childTnLst>
                  <p:par>
                    <p:cTn id="301" fill="hold">
                      <p:stCondLst>
                        <p:cond delay="indefinite"/>
                      </p:stCondLst>
                      <p:childTnLst>
                        <p:par>
                          <p:cTn id="302" fill="hold">
                            <p:stCondLst>
                              <p:cond delay="0"/>
                            </p:stCondLst>
                            <p:childTnLst>
                              <p:par>
                                <p:cTn id="303" nodeType="clickEffect" fill="hold" presetClass="entr" presetID="1">
                                  <p:stCondLst>
                                    <p:cond delay="0"/>
                                  </p:stCondLst>
                                  <p:childTnLst>
                                    <p:set>
                                      <p:cBhvr>
                                        <p:cTn id="304" dur="1" fill="hold">
                                          <p:stCondLst>
                                            <p:cond delay="0"/>
                                          </p:stCondLst>
                                        </p:cTn>
                                        <p:tgtEl>
                                          <p:spTgt spid="308">
                                            <p:txEl>
                                              <p:pRg st="0" end="0"/>
                                            </p:txEl>
                                          </p:spTgt>
                                        </p:tgtEl>
                                        <p:attrNameLst>
                                          <p:attrName>style.visibility</p:attrName>
                                        </p:attrNameLst>
                                      </p:cBhvr>
                                      <p:to>
                                        <p:strVal val="visible"/>
                                      </p:to>
                                    </p:set>
                                  </p:childTnLst>
                                </p:cTn>
                              </p:par>
                            </p:childTnLst>
                          </p:cTn>
                        </p:par>
                      </p:childTnLst>
                    </p:cTn>
                  </p:par>
                  <p:par>
                    <p:cTn id="305" fill="hold">
                      <p:stCondLst>
                        <p:cond delay="indefinite"/>
                      </p:stCondLst>
                      <p:childTnLst>
                        <p:par>
                          <p:cTn id="306" fill="hold">
                            <p:stCondLst>
                              <p:cond delay="0"/>
                            </p:stCondLst>
                            <p:childTnLst>
                              <p:par>
                                <p:cTn id="307" nodeType="clickEffect" fill="hold" presetClass="entr" presetID="1">
                                  <p:stCondLst>
                                    <p:cond delay="0"/>
                                  </p:stCondLst>
                                  <p:childTnLst>
                                    <p:set>
                                      <p:cBhvr>
                                        <p:cTn id="308" dur="1" fill="hold">
                                          <p:stCondLst>
                                            <p:cond delay="0"/>
                                          </p:stCondLst>
                                        </p:cTn>
                                        <p:tgtEl>
                                          <p:spTgt spid="308">
                                            <p:txEl>
                                              <p:pRg st="1" end="1"/>
                                            </p:txEl>
                                          </p:spTgt>
                                        </p:tgtEl>
                                        <p:attrNameLst>
                                          <p:attrName>style.visibility</p:attrName>
                                        </p:attrNameLst>
                                      </p:cBhvr>
                                      <p:to>
                                        <p:strVal val="visible"/>
                                      </p:to>
                                    </p:set>
                                  </p:childTnLst>
                                </p:cTn>
                              </p:par>
                            </p:childTnLst>
                          </p:cTn>
                        </p:par>
                      </p:childTnLst>
                    </p:cTn>
                  </p:par>
                  <p:par>
                    <p:cTn id="309" fill="hold">
                      <p:stCondLst>
                        <p:cond delay="indefinite"/>
                      </p:stCondLst>
                      <p:childTnLst>
                        <p:par>
                          <p:cTn id="310" fill="hold">
                            <p:stCondLst>
                              <p:cond delay="0"/>
                            </p:stCondLst>
                            <p:childTnLst>
                              <p:par>
                                <p:cTn id="311" nodeType="clickEffect" fill="hold" presetClass="entr" presetID="1">
                                  <p:stCondLst>
                                    <p:cond delay="0"/>
                                  </p:stCondLst>
                                  <p:childTnLst>
                                    <p:set>
                                      <p:cBhvr>
                                        <p:cTn id="312" dur="1" fill="hold">
                                          <p:stCondLst>
                                            <p:cond delay="0"/>
                                          </p:stCondLst>
                                        </p:cTn>
                                        <p:tgtEl>
                                          <p:spTgt spid="308">
                                            <p:txEl>
                                              <p:pRg st="2" end="2"/>
                                            </p:txEl>
                                          </p:spTgt>
                                        </p:tgtEl>
                                        <p:attrNameLst>
                                          <p:attrName>style.visibility</p:attrName>
                                        </p:attrNameLst>
                                      </p:cBhvr>
                                      <p:to>
                                        <p:strVal val="visible"/>
                                      </p:to>
                                    </p:set>
                                  </p:childTnLst>
                                </p:cTn>
                              </p:par>
                            </p:childTnLst>
                          </p:cTn>
                        </p:par>
                      </p:childTnLst>
                    </p:cTn>
                  </p:par>
                  <p:par>
                    <p:cTn id="313" fill="hold">
                      <p:stCondLst>
                        <p:cond delay="indefinite"/>
                      </p:stCondLst>
                      <p:childTnLst>
                        <p:par>
                          <p:cTn id="314" fill="hold">
                            <p:stCondLst>
                              <p:cond delay="0"/>
                            </p:stCondLst>
                            <p:childTnLst>
                              <p:par>
                                <p:cTn id="315" nodeType="clickEffect" fill="hold" presetClass="entr" presetID="1">
                                  <p:stCondLst>
                                    <p:cond delay="0"/>
                                  </p:stCondLst>
                                  <p:childTnLst>
                                    <p:set>
                                      <p:cBhvr>
                                        <p:cTn id="316" dur="1" fill="hold">
                                          <p:stCondLst>
                                            <p:cond delay="0"/>
                                          </p:stCondLst>
                                        </p:cTn>
                                        <p:tgtEl>
                                          <p:spTgt spid="308">
                                            <p:txEl>
                                              <p:pRg st="3" end="3"/>
                                            </p:txEl>
                                          </p:spTgt>
                                        </p:tgtEl>
                                        <p:attrNameLst>
                                          <p:attrName>style.visibility</p:attrName>
                                        </p:attrNameLst>
                                      </p:cBhvr>
                                      <p:to>
                                        <p:strVal val="visible"/>
                                      </p:to>
                                    </p:set>
                                  </p:childTnLst>
                                </p:cTn>
                              </p:par>
                            </p:childTnLst>
                          </p:cTn>
                        </p:par>
                      </p:childTnLst>
                    </p:cTn>
                  </p:par>
                  <p:par>
                    <p:cTn id="317" fill="hold">
                      <p:stCondLst>
                        <p:cond delay="indefinite"/>
                      </p:stCondLst>
                      <p:childTnLst>
                        <p:par>
                          <p:cTn id="318" fill="hold">
                            <p:stCondLst>
                              <p:cond delay="0"/>
                            </p:stCondLst>
                            <p:childTnLst>
                              <p:par>
                                <p:cTn id="319" nodeType="clickEffect" fill="hold" presetClass="entr" presetID="1">
                                  <p:stCondLst>
                                    <p:cond delay="0"/>
                                  </p:stCondLst>
                                  <p:childTnLst>
                                    <p:set>
                                      <p:cBhvr>
                                        <p:cTn id="320" dur="1" fill="hold">
                                          <p:stCondLst>
                                            <p:cond delay="0"/>
                                          </p:stCondLst>
                                        </p:cTn>
                                        <p:tgtEl>
                                          <p:spTgt spid="308">
                                            <p:txEl>
                                              <p:pRg st="4" end="4"/>
                                            </p:txEl>
                                          </p:spTgt>
                                        </p:tgtEl>
                                        <p:attrNameLst>
                                          <p:attrName>style.visibility</p:attrName>
                                        </p:attrNameLst>
                                      </p:cBhvr>
                                      <p:to>
                                        <p:strVal val="visible"/>
                                      </p:to>
                                    </p:set>
                                  </p:childTnLst>
                                </p:cTn>
                              </p:par>
                            </p:childTnLst>
                          </p:cTn>
                        </p:par>
                      </p:childTnLst>
                    </p:cTn>
                  </p:par>
                  <p:par>
                    <p:cTn id="321" fill="hold">
                      <p:stCondLst>
                        <p:cond delay="indefinite"/>
                      </p:stCondLst>
                      <p:childTnLst>
                        <p:par>
                          <p:cTn id="322" fill="hold">
                            <p:stCondLst>
                              <p:cond delay="0"/>
                            </p:stCondLst>
                            <p:childTnLst>
                              <p:par>
                                <p:cTn id="323" nodeType="clickEffect" fill="hold" presetClass="entr" presetID="1">
                                  <p:stCondLst>
                                    <p:cond delay="0"/>
                                  </p:stCondLst>
                                  <p:childTnLst>
                                    <p:set>
                                      <p:cBhvr>
                                        <p:cTn id="324" dur="1" fill="hold">
                                          <p:stCondLst>
                                            <p:cond delay="0"/>
                                          </p:stCondLst>
                                        </p:cTn>
                                        <p:tgtEl>
                                          <p:spTgt spid="308">
                                            <p:txEl>
                                              <p:pRg st="5" end="5"/>
                                            </p:txEl>
                                          </p:spTgt>
                                        </p:tgtEl>
                                        <p:attrNameLst>
                                          <p:attrName>style.visibility</p:attrName>
                                        </p:attrNameLst>
                                      </p:cBhvr>
                                      <p:to>
                                        <p:strVal val="visible"/>
                                      </p:to>
                                    </p:set>
                                  </p:childTnLst>
                                </p:cTn>
                              </p:par>
                            </p:childTnLst>
                          </p:cTn>
                        </p:par>
                      </p:childTnLst>
                    </p:cTn>
                  </p:par>
                  <p:par>
                    <p:cTn id="325" fill="hold">
                      <p:stCondLst>
                        <p:cond delay="indefinite"/>
                      </p:stCondLst>
                      <p:childTnLst>
                        <p:par>
                          <p:cTn id="326" fill="hold">
                            <p:stCondLst>
                              <p:cond delay="0"/>
                            </p:stCondLst>
                            <p:childTnLst>
                              <p:par>
                                <p:cTn id="327" nodeType="clickEffect" fill="hold" presetClass="entr" presetID="1">
                                  <p:stCondLst>
                                    <p:cond delay="0"/>
                                  </p:stCondLst>
                                  <p:childTnLst>
                                    <p:set>
                                      <p:cBhvr>
                                        <p:cTn id="328" dur="1" fill="hold">
                                          <p:stCondLst>
                                            <p:cond delay="0"/>
                                          </p:stCondLst>
                                        </p:cTn>
                                        <p:tgtEl>
                                          <p:spTgt spid="308">
                                            <p:txEl>
                                              <p:pRg st="6" end="6"/>
                                            </p:txEl>
                                          </p:spTgt>
                                        </p:tgtEl>
                                        <p:attrNameLst>
                                          <p:attrName>style.visibility</p:attrName>
                                        </p:attrNameLst>
                                      </p:cBhvr>
                                      <p:to>
                                        <p:strVal val="visible"/>
                                      </p:to>
                                    </p:set>
                                  </p:childTnLst>
                                </p:cTn>
                              </p:par>
                            </p:childTnLst>
                          </p:cTn>
                        </p:par>
                      </p:childTnLst>
                    </p:cTn>
                  </p:par>
                  <p:par>
                    <p:cTn id="329" fill="hold">
                      <p:stCondLst>
                        <p:cond delay="indefinite"/>
                      </p:stCondLst>
                      <p:childTnLst>
                        <p:par>
                          <p:cTn id="330" fill="hold">
                            <p:stCondLst>
                              <p:cond delay="0"/>
                            </p:stCondLst>
                            <p:childTnLst>
                              <p:par>
                                <p:cTn id="331" nodeType="clickEffect" fill="hold" presetClass="entr" presetID="1">
                                  <p:stCondLst>
                                    <p:cond delay="0"/>
                                  </p:stCondLst>
                                  <p:childTnLst>
                                    <p:set>
                                      <p:cBhvr>
                                        <p:cTn id="332" dur="1" fill="hold">
                                          <p:stCondLst>
                                            <p:cond delay="0"/>
                                          </p:stCondLst>
                                        </p:cTn>
                                        <p:tgtEl>
                                          <p:spTgt spid="308">
                                            <p:txEl>
                                              <p:pRg st="7" end="7"/>
                                            </p:txEl>
                                          </p:spTgt>
                                        </p:tgtEl>
                                        <p:attrNameLst>
                                          <p:attrName>style.visibility</p:attrName>
                                        </p:attrNameLst>
                                      </p:cBhvr>
                                      <p:to>
                                        <p:strVal val="visible"/>
                                      </p:to>
                                    </p:set>
                                  </p:childTnLst>
                                </p:cTn>
                              </p:par>
                            </p:childTnLst>
                          </p:cTn>
                        </p:par>
                      </p:childTnLst>
                    </p:cTn>
                  </p:par>
                  <p:par>
                    <p:cTn id="333" fill="hold">
                      <p:stCondLst>
                        <p:cond delay="indefinite"/>
                      </p:stCondLst>
                      <p:childTnLst>
                        <p:par>
                          <p:cTn id="334" fill="hold">
                            <p:stCondLst>
                              <p:cond delay="0"/>
                            </p:stCondLst>
                            <p:childTnLst>
                              <p:par>
                                <p:cTn id="335" nodeType="clickEffect" fill="hold" presetClass="entr" presetID="1">
                                  <p:stCondLst>
                                    <p:cond delay="0"/>
                                  </p:stCondLst>
                                  <p:childTnLst>
                                    <p:set>
                                      <p:cBhvr>
                                        <p:cTn id="336" dur="1" fill="hold">
                                          <p:stCondLst>
                                            <p:cond delay="0"/>
                                          </p:stCondLst>
                                        </p:cTn>
                                        <p:tgtEl>
                                          <p:spTgt spid="308">
                                            <p:txEl>
                                              <p:pRg st="8" end="8"/>
                                            </p:txEl>
                                          </p:spTgt>
                                        </p:tgtEl>
                                        <p:attrNameLst>
                                          <p:attrName>style.visibility</p:attrName>
                                        </p:attrNameLst>
                                      </p:cBhvr>
                                      <p:to>
                                        <p:strVal val="visible"/>
                                      </p:to>
                                    </p:set>
                                  </p:childTnLst>
                                </p:cTn>
                              </p:par>
                            </p:childTnLst>
                          </p:cTn>
                        </p:par>
                      </p:childTnLst>
                    </p:cTn>
                  </p:par>
                  <p:par>
                    <p:cTn id="337" fill="hold">
                      <p:stCondLst>
                        <p:cond delay="indefinite"/>
                      </p:stCondLst>
                      <p:childTnLst>
                        <p:par>
                          <p:cTn id="338" fill="hold">
                            <p:stCondLst>
                              <p:cond delay="0"/>
                            </p:stCondLst>
                            <p:childTnLst>
                              <p:par>
                                <p:cTn id="339" nodeType="clickEffect" fill="hold" presetClass="entr" presetID="1">
                                  <p:stCondLst>
                                    <p:cond delay="0"/>
                                  </p:stCondLst>
                                  <p:childTnLst>
                                    <p:set>
                                      <p:cBhvr>
                                        <p:cTn id="340" dur="1" fill="hold">
                                          <p:stCondLst>
                                            <p:cond delay="0"/>
                                          </p:stCondLst>
                                        </p:cTn>
                                        <p:tgtEl>
                                          <p:spTgt spid="308">
                                            <p:txEl>
                                              <p:pRg st="9" end="9"/>
                                            </p:txEl>
                                          </p:spTgt>
                                        </p:tgtEl>
                                        <p:attrNameLst>
                                          <p:attrName>style.visibility</p:attrName>
                                        </p:attrNameLst>
                                      </p:cBhvr>
                                      <p:to>
                                        <p:strVal val="visible"/>
                                      </p:to>
                                    </p:set>
                                  </p:childTnLst>
                                </p:cTn>
                              </p:par>
                            </p:childTnLst>
                          </p:cTn>
                        </p:par>
                      </p:childTnLst>
                    </p:cTn>
                  </p:par>
                  <p:par>
                    <p:cTn id="341" fill="hold">
                      <p:stCondLst>
                        <p:cond delay="indefinite"/>
                      </p:stCondLst>
                      <p:childTnLst>
                        <p:par>
                          <p:cTn id="342" fill="hold">
                            <p:stCondLst>
                              <p:cond delay="0"/>
                            </p:stCondLst>
                            <p:childTnLst>
                              <p:par>
                                <p:cTn id="343" nodeType="clickEffect" fill="hold" presetClass="entr" presetID="1">
                                  <p:stCondLst>
                                    <p:cond delay="0"/>
                                  </p:stCondLst>
                                  <p:childTnLst>
                                    <p:set>
                                      <p:cBhvr>
                                        <p:cTn id="344" dur="1" fill="hold">
                                          <p:stCondLst>
                                            <p:cond delay="0"/>
                                          </p:stCondLst>
                                        </p:cTn>
                                        <p:tgtEl>
                                          <p:spTgt spid="31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1" name="PlaceHolder 1"/>
          <p:cNvSpPr>
            <a:spLocks noGrp="1"/>
          </p:cNvSpPr>
          <p:nvPr>
            <p:ph type="title"/>
          </p:nvPr>
        </p:nvSpPr>
        <p:spPr>
          <a:xfrm>
            <a:off x="609480" y="152640"/>
            <a:ext cx="10159200" cy="1370880"/>
          </a:xfrm>
          <a:prstGeom prst="rect">
            <a:avLst/>
          </a:prstGeom>
          <a:noFill/>
          <a:ln w="0">
            <a:noFill/>
          </a:ln>
        </p:spPr>
        <p:txBody>
          <a:bodyPr lIns="90000" rIns="90000" tIns="45000" bIns="45000" anchor="b">
            <a:normAutofit/>
          </a:bodyPr>
          <a:p>
            <a:pPr>
              <a:lnSpc>
                <a:spcPct val="100000"/>
              </a:lnSpc>
              <a:tabLst>
                <a:tab algn="l" pos="0"/>
              </a:tabLst>
            </a:pPr>
            <a:r>
              <a:rPr b="0" lang="en-US" sz="3600" spc="-1" strike="noStrike">
                <a:solidFill>
                  <a:srgbClr val="d1282e"/>
                </a:solidFill>
                <a:latin typeface="Arial Black"/>
                <a:ea typeface="Arial Black"/>
              </a:rPr>
              <a:t>GRADE #2: READING HOMEWORKS</a:t>
            </a:r>
            <a:endParaRPr b="0" lang="en-US" sz="3600" spc="-1" strike="noStrike">
              <a:latin typeface="Arial"/>
            </a:endParaRPr>
          </a:p>
        </p:txBody>
      </p:sp>
      <p:sp>
        <p:nvSpPr>
          <p:cNvPr id="312" name="PlaceHolder 2"/>
          <p:cNvSpPr>
            <a:spLocks noGrp="1"/>
          </p:cNvSpPr>
          <p:nvPr>
            <p:ph/>
          </p:nvPr>
        </p:nvSpPr>
        <p:spPr>
          <a:xfrm>
            <a:off x="609480" y="1752480"/>
            <a:ext cx="10159200" cy="4372920"/>
          </a:xfrm>
          <a:prstGeom prst="rect">
            <a:avLst/>
          </a:prstGeom>
          <a:noFill/>
          <a:ln w="0">
            <a:noFill/>
          </a:ln>
        </p:spPr>
        <p:txBody>
          <a:bodyPr lIns="90000" rIns="90000" tIns="45000" bIns="45000" anchor="t">
            <a:normAutofit/>
          </a:bodyPr>
          <a:p>
            <a:pPr>
              <a:lnSpc>
                <a:spcPct val="100000"/>
              </a:lnSpc>
              <a:tabLst>
                <a:tab algn="l" pos="0"/>
              </a:tabLst>
            </a:pPr>
            <a:r>
              <a:rPr b="1" lang="en-US" sz="2000" spc="-1" strike="noStrike">
                <a:solidFill>
                  <a:srgbClr val="000000"/>
                </a:solidFill>
                <a:latin typeface="Arial"/>
                <a:ea typeface="Arial"/>
              </a:rPr>
              <a:t>We will post weekly reading assignments. Mix of:</a:t>
            </a:r>
            <a:endParaRPr b="0" lang="en-US" sz="2000" spc="-1" strike="noStrike">
              <a:latin typeface="Arial"/>
            </a:endParaRPr>
          </a:p>
          <a:p>
            <a:pPr marL="343080" indent="-343080">
              <a:lnSpc>
                <a:spcPct val="100000"/>
              </a:lnSpc>
              <a:spcBef>
                <a:spcPts val="1001"/>
              </a:spcBef>
              <a:buClr>
                <a:srgbClr val="000000"/>
              </a:buClr>
              <a:buFont typeface="Arial"/>
              <a:buChar char="•"/>
              <a:tabLst>
                <a:tab algn="l" pos="0"/>
              </a:tabLst>
            </a:pPr>
            <a:r>
              <a:rPr b="0" lang="en-US" sz="2000" spc="-1" strike="noStrike">
                <a:solidFill>
                  <a:srgbClr val="000000"/>
                </a:solidFill>
                <a:latin typeface="Arial"/>
                <a:ea typeface="Arial"/>
              </a:rPr>
              <a:t>Blog posts</a:t>
            </a:r>
            <a:endParaRPr b="0" lang="en-US" sz="2000" spc="-1" strike="noStrike">
              <a:latin typeface="Arial"/>
            </a:endParaRPr>
          </a:p>
          <a:p>
            <a:pPr marL="343080" indent="-343080">
              <a:lnSpc>
                <a:spcPct val="100000"/>
              </a:lnSpc>
              <a:spcBef>
                <a:spcPts val="1001"/>
              </a:spcBef>
              <a:buClr>
                <a:srgbClr val="000000"/>
              </a:buClr>
              <a:buFont typeface="Arial"/>
              <a:buChar char="•"/>
              <a:tabLst>
                <a:tab algn="l" pos="0"/>
              </a:tabLst>
            </a:pPr>
            <a:r>
              <a:rPr b="0" lang="en-US" sz="2000" spc="-1" strike="noStrike">
                <a:solidFill>
                  <a:srgbClr val="000000"/>
                </a:solidFill>
                <a:latin typeface="Arial"/>
                <a:ea typeface="Arial"/>
              </a:rPr>
              <a:t>Academic articles</a:t>
            </a:r>
            <a:endParaRPr b="0" lang="en-US" sz="2000" spc="-1" strike="noStrike">
              <a:latin typeface="Arial"/>
            </a:endParaRPr>
          </a:p>
          <a:p>
            <a:pPr marL="343080" indent="-343080">
              <a:lnSpc>
                <a:spcPct val="100000"/>
              </a:lnSpc>
              <a:spcBef>
                <a:spcPts val="1001"/>
              </a:spcBef>
              <a:buClr>
                <a:srgbClr val="000000"/>
              </a:buClr>
              <a:buFont typeface="Arial"/>
              <a:buChar char="•"/>
              <a:tabLst>
                <a:tab algn="l" pos="0"/>
              </a:tabLst>
            </a:pPr>
            <a:r>
              <a:rPr b="0" lang="en-US" sz="2000" spc="-1" strike="noStrike">
                <a:solidFill>
                  <a:srgbClr val="000000"/>
                </a:solidFill>
                <a:latin typeface="Arial"/>
                <a:ea typeface="Arial"/>
              </a:rPr>
              <a:t>News articles</a:t>
            </a:r>
            <a:endParaRPr b="0" lang="en-US" sz="2000" spc="-1" strike="noStrike">
              <a:latin typeface="Arial"/>
            </a:endParaRPr>
          </a:p>
          <a:p>
            <a:pPr>
              <a:lnSpc>
                <a:spcPct val="100000"/>
              </a:lnSpc>
              <a:spcBef>
                <a:spcPts val="1001"/>
              </a:spcBef>
              <a:tabLst>
                <a:tab algn="l" pos="0"/>
              </a:tabLst>
            </a:pPr>
            <a:r>
              <a:rPr b="1" lang="en-US" sz="2000" spc="-1" strike="noStrike">
                <a:solidFill>
                  <a:srgbClr val="000000"/>
                </a:solidFill>
                <a:latin typeface="Arial"/>
                <a:ea typeface="Arial"/>
              </a:rPr>
              <a:t>Weekly quiz to be taken on ELMS covering the readings</a:t>
            </a:r>
            <a:endParaRPr b="0" lang="en-US" sz="2000" spc="-1" strike="noStrike">
              <a:latin typeface="Arial"/>
            </a:endParaRPr>
          </a:p>
          <a:p>
            <a:pPr>
              <a:lnSpc>
                <a:spcPct val="100000"/>
              </a:lnSpc>
              <a:spcBef>
                <a:spcPts val="1001"/>
              </a:spcBef>
              <a:tabLst>
                <a:tab algn="l" pos="0"/>
              </a:tabLst>
            </a:pPr>
            <a:r>
              <a:rPr b="1" lang="en-US" sz="2000" spc="-1" strike="noStrike">
                <a:solidFill>
                  <a:srgbClr val="000000"/>
                </a:solidFill>
                <a:latin typeface="Arial"/>
                <a:ea typeface="Arial"/>
              </a:rPr>
              <a:t>Individual quiz grades are </a:t>
            </a:r>
            <a:r>
              <a:rPr b="1" lang="en-US" sz="2000" spc="-1" strike="noStrike">
                <a:solidFill>
                  <a:srgbClr val="d1282e"/>
                </a:solidFill>
                <a:latin typeface="Arial"/>
                <a:ea typeface="Arial"/>
              </a:rPr>
              <a:t>pass/fail</a:t>
            </a:r>
            <a:r>
              <a:rPr b="1" lang="en-US" sz="2000" spc="-1" strike="noStrike">
                <a:solidFill>
                  <a:srgbClr val="000000"/>
                </a:solidFill>
                <a:latin typeface="Arial"/>
                <a:ea typeface="Arial"/>
              </a:rPr>
              <a:t>:</a:t>
            </a:r>
            <a:endParaRPr b="0" lang="en-US" sz="2000" spc="-1" strike="noStrike">
              <a:latin typeface="Arial"/>
            </a:endParaRPr>
          </a:p>
          <a:p>
            <a:pPr marL="343080" indent="-343080">
              <a:lnSpc>
                <a:spcPct val="100000"/>
              </a:lnSpc>
              <a:spcBef>
                <a:spcPts val="1001"/>
              </a:spcBef>
              <a:buClr>
                <a:srgbClr val="000000"/>
              </a:buClr>
              <a:buFont typeface="Arial"/>
              <a:buChar char="•"/>
              <a:tabLst>
                <a:tab algn="l" pos="0"/>
              </a:tabLst>
            </a:pPr>
            <a:r>
              <a:rPr b="0" lang="en-US" sz="2000" spc="-1" strike="noStrike">
                <a:solidFill>
                  <a:srgbClr val="000000"/>
                </a:solidFill>
                <a:latin typeface="Arial"/>
                <a:ea typeface="Arial"/>
              </a:rPr>
              <a:t>At least 60% correct 🡪 Pass</a:t>
            </a:r>
            <a:endParaRPr b="0" lang="en-US" sz="2000" spc="-1" strike="noStrike">
              <a:latin typeface="Arial"/>
            </a:endParaRPr>
          </a:p>
          <a:p>
            <a:pPr marL="343080" indent="-343080">
              <a:lnSpc>
                <a:spcPct val="100000"/>
              </a:lnSpc>
              <a:spcBef>
                <a:spcPts val="1001"/>
              </a:spcBef>
              <a:buClr>
                <a:srgbClr val="000000"/>
              </a:buClr>
              <a:buFont typeface="Arial"/>
              <a:buChar char="•"/>
              <a:tabLst>
                <a:tab algn="l" pos="0"/>
              </a:tabLst>
            </a:pPr>
            <a:r>
              <a:rPr b="0" lang="en-US" sz="2000" spc="-1" strike="noStrike">
                <a:solidFill>
                  <a:srgbClr val="000000"/>
                </a:solidFill>
                <a:latin typeface="Arial"/>
                <a:ea typeface="Arial"/>
              </a:rPr>
              <a:t>Less than 60% correct 🡪 Fail</a:t>
            </a:r>
            <a:endParaRPr b="0" lang="en-US" sz="2000" spc="-1" strike="noStrike">
              <a:latin typeface="Arial"/>
            </a:endParaRPr>
          </a:p>
          <a:p>
            <a:pPr>
              <a:lnSpc>
                <a:spcPct val="100000"/>
              </a:lnSpc>
              <a:spcBef>
                <a:spcPts val="1001"/>
              </a:spcBef>
              <a:tabLst>
                <a:tab algn="l" pos="0"/>
              </a:tabLst>
            </a:pPr>
            <a:r>
              <a:rPr b="1" lang="en-US" sz="2000" spc="-1" strike="noStrike">
                <a:solidFill>
                  <a:srgbClr val="000000"/>
                </a:solidFill>
                <a:latin typeface="Arial"/>
                <a:ea typeface="Arial"/>
              </a:rPr>
              <a:t>Must take at least </a:t>
            </a:r>
            <a:r>
              <a:rPr b="1" lang="en-US" sz="2000" spc="-1" strike="noStrike">
                <a:solidFill>
                  <a:srgbClr val="d1282e"/>
                </a:solidFill>
                <a:latin typeface="Arial"/>
                <a:ea typeface="Arial"/>
              </a:rPr>
              <a:t>ten</a:t>
            </a:r>
            <a:r>
              <a:rPr b="1" lang="en-US" sz="2000" spc="-1" strike="noStrike">
                <a:solidFill>
                  <a:srgbClr val="000000"/>
                </a:solidFill>
                <a:latin typeface="Arial"/>
                <a:ea typeface="Arial"/>
              </a:rPr>
              <a:t> of these quizzes over the semester</a:t>
            </a:r>
            <a:endParaRPr b="0" lang="en-US" sz="2000" spc="-1" strike="noStrike">
              <a:latin typeface="Arial"/>
            </a:endParaRPr>
          </a:p>
        </p:txBody>
      </p:sp>
      <p:sp>
        <p:nvSpPr>
          <p:cNvPr id="313" name="PlaceHolder 3"/>
          <p:cNvSpPr>
            <a:spLocks noGrp="1"/>
          </p:cNvSpPr>
          <p:nvPr>
            <p:ph type="sldNum"/>
          </p:nvPr>
        </p:nvSpPr>
        <p:spPr>
          <a:xfrm rot="16200000">
            <a:off x="11188800" y="5825160"/>
            <a:ext cx="1315080" cy="486000"/>
          </a:xfrm>
          <a:prstGeom prst="rect">
            <a:avLst/>
          </a:prstGeom>
          <a:noFill/>
          <a:ln w="0">
            <a:noFill/>
          </a:ln>
        </p:spPr>
        <p:txBody>
          <a:bodyPr lIns="90000" rIns="90000" tIns="45000" bIns="45000" anchor="ctr">
            <a:noAutofit/>
          </a:bodyPr>
          <a:p>
            <a:pPr>
              <a:lnSpc>
                <a:spcPct val="100000"/>
              </a:lnSpc>
              <a:tabLst>
                <a:tab algn="l" pos="0"/>
              </a:tabLst>
            </a:pPr>
            <a:fld id="{3D978928-87B3-4DCE-BD85-7C74264242DF}" type="slidenum">
              <a:rPr b="1" lang="en-US" sz="2400" spc="-1" strike="noStrike">
                <a:solidFill>
                  <a:srgbClr val="d1282e"/>
                </a:solidFill>
                <a:latin typeface="Arial"/>
                <a:ea typeface="Arial"/>
              </a:rPr>
              <a:t>15</a:t>
            </a:fld>
            <a:endParaRPr b="0" lang="en-US" sz="2400" spc="-1" strike="noStrike">
              <a:latin typeface="Times New Roman"/>
            </a:endParaRPr>
          </a:p>
        </p:txBody>
      </p:sp>
      <p:pic>
        <p:nvPicPr>
          <p:cNvPr id="314" name="Google Shape;277;p28" descr="Important Announcement: About Choosing the Courses to be Evaluated “Pass/ Fail” for the Spring Semester of Academic Year 2019/2020 | ARAB AMERICAN  UNIVERSITY"/>
          <p:cNvPicPr/>
          <p:nvPr/>
        </p:nvPicPr>
        <p:blipFill>
          <a:blip r:embed="rId1"/>
          <a:stretch/>
        </p:blipFill>
        <p:spPr>
          <a:xfrm>
            <a:off x="8678880" y="2190600"/>
            <a:ext cx="2507040" cy="2848680"/>
          </a:xfrm>
          <a:prstGeom prst="rect">
            <a:avLst/>
          </a:prstGeom>
          <a:ln w="0">
            <a:noFill/>
          </a:ln>
        </p:spPr>
      </p:pic>
    </p:spTree>
  </p:cSld>
  <mc:AlternateContent>
    <mc:Choice Requires="p14">
      <p:transition spd="slow" p14:dur="2000"/>
    </mc:Choice>
    <mc:Fallback>
      <p:transition spd="slow"/>
    </mc:Fallback>
  </mc:AlternateContent>
  <p:timing>
    <p:tnLst>
      <p:par>
        <p:cTn id="345" dur="indefinite" restart="never" nodeType="tmRoot">
          <p:childTnLst>
            <p:seq>
              <p:cTn id="346" dur="indefinite" nodeType="mainSeq">
                <p:childTnLst>
                  <p:par>
                    <p:cTn id="347" fill="hold">
                      <p:stCondLst>
                        <p:cond delay="indefinite"/>
                      </p:stCondLst>
                      <p:childTnLst>
                        <p:par>
                          <p:cTn id="348" fill="hold">
                            <p:stCondLst>
                              <p:cond delay="0"/>
                            </p:stCondLst>
                            <p:childTnLst>
                              <p:par>
                                <p:cTn id="349" nodeType="clickEffect" fill="hold" presetClass="entr" presetID="1">
                                  <p:stCondLst>
                                    <p:cond delay="0"/>
                                  </p:stCondLst>
                                  <p:childTnLst>
                                    <p:set>
                                      <p:cBhvr>
                                        <p:cTn id="350" dur="1" fill="hold">
                                          <p:stCondLst>
                                            <p:cond delay="0"/>
                                          </p:stCondLst>
                                        </p:cTn>
                                        <p:tgtEl>
                                          <p:spTgt spid="312">
                                            <p:txEl>
                                              <p:pRg st="0" end="0"/>
                                            </p:txEl>
                                          </p:spTgt>
                                        </p:tgtEl>
                                        <p:attrNameLst>
                                          <p:attrName>style.visibility</p:attrName>
                                        </p:attrNameLst>
                                      </p:cBhvr>
                                      <p:to>
                                        <p:strVal val="visible"/>
                                      </p:to>
                                    </p:set>
                                  </p:childTnLst>
                                </p:cTn>
                              </p:par>
                            </p:childTnLst>
                          </p:cTn>
                        </p:par>
                      </p:childTnLst>
                    </p:cTn>
                  </p:par>
                  <p:par>
                    <p:cTn id="351" fill="hold">
                      <p:stCondLst>
                        <p:cond delay="indefinite"/>
                      </p:stCondLst>
                      <p:childTnLst>
                        <p:par>
                          <p:cTn id="352" fill="hold">
                            <p:stCondLst>
                              <p:cond delay="0"/>
                            </p:stCondLst>
                            <p:childTnLst>
                              <p:par>
                                <p:cTn id="353" nodeType="clickEffect" fill="hold" presetClass="entr" presetID="1">
                                  <p:stCondLst>
                                    <p:cond delay="0"/>
                                  </p:stCondLst>
                                  <p:childTnLst>
                                    <p:set>
                                      <p:cBhvr>
                                        <p:cTn id="354" dur="1" fill="hold">
                                          <p:stCondLst>
                                            <p:cond delay="0"/>
                                          </p:stCondLst>
                                        </p:cTn>
                                        <p:tgtEl>
                                          <p:spTgt spid="312">
                                            <p:txEl>
                                              <p:pRg st="1" end="1"/>
                                            </p:txEl>
                                          </p:spTgt>
                                        </p:tgtEl>
                                        <p:attrNameLst>
                                          <p:attrName>style.visibility</p:attrName>
                                        </p:attrNameLst>
                                      </p:cBhvr>
                                      <p:to>
                                        <p:strVal val="visible"/>
                                      </p:to>
                                    </p:set>
                                  </p:childTnLst>
                                </p:cTn>
                              </p:par>
                            </p:childTnLst>
                          </p:cTn>
                        </p:par>
                      </p:childTnLst>
                    </p:cTn>
                  </p:par>
                  <p:par>
                    <p:cTn id="355" fill="hold">
                      <p:stCondLst>
                        <p:cond delay="indefinite"/>
                      </p:stCondLst>
                      <p:childTnLst>
                        <p:par>
                          <p:cTn id="356" fill="hold">
                            <p:stCondLst>
                              <p:cond delay="0"/>
                            </p:stCondLst>
                            <p:childTnLst>
                              <p:par>
                                <p:cTn id="357" nodeType="clickEffect" fill="hold" presetClass="entr" presetID="1">
                                  <p:stCondLst>
                                    <p:cond delay="0"/>
                                  </p:stCondLst>
                                  <p:childTnLst>
                                    <p:set>
                                      <p:cBhvr>
                                        <p:cTn id="358" dur="1" fill="hold">
                                          <p:stCondLst>
                                            <p:cond delay="0"/>
                                          </p:stCondLst>
                                        </p:cTn>
                                        <p:tgtEl>
                                          <p:spTgt spid="312">
                                            <p:txEl>
                                              <p:pRg st="2" end="2"/>
                                            </p:txEl>
                                          </p:spTgt>
                                        </p:tgtEl>
                                        <p:attrNameLst>
                                          <p:attrName>style.visibility</p:attrName>
                                        </p:attrNameLst>
                                      </p:cBhvr>
                                      <p:to>
                                        <p:strVal val="visible"/>
                                      </p:to>
                                    </p:set>
                                  </p:childTnLst>
                                </p:cTn>
                              </p:par>
                            </p:childTnLst>
                          </p:cTn>
                        </p:par>
                      </p:childTnLst>
                    </p:cTn>
                  </p:par>
                  <p:par>
                    <p:cTn id="359" fill="hold">
                      <p:stCondLst>
                        <p:cond delay="indefinite"/>
                      </p:stCondLst>
                      <p:childTnLst>
                        <p:par>
                          <p:cTn id="360" fill="hold">
                            <p:stCondLst>
                              <p:cond delay="0"/>
                            </p:stCondLst>
                            <p:childTnLst>
                              <p:par>
                                <p:cTn id="361" nodeType="clickEffect" fill="hold" presetClass="entr" presetID="1">
                                  <p:stCondLst>
                                    <p:cond delay="0"/>
                                  </p:stCondLst>
                                  <p:childTnLst>
                                    <p:set>
                                      <p:cBhvr>
                                        <p:cTn id="362" dur="1" fill="hold">
                                          <p:stCondLst>
                                            <p:cond delay="0"/>
                                          </p:stCondLst>
                                        </p:cTn>
                                        <p:tgtEl>
                                          <p:spTgt spid="312">
                                            <p:txEl>
                                              <p:pRg st="3" end="3"/>
                                            </p:txEl>
                                          </p:spTgt>
                                        </p:tgtEl>
                                        <p:attrNameLst>
                                          <p:attrName>style.visibility</p:attrName>
                                        </p:attrNameLst>
                                      </p:cBhvr>
                                      <p:to>
                                        <p:strVal val="visible"/>
                                      </p:to>
                                    </p:set>
                                  </p:childTnLst>
                                </p:cTn>
                              </p:par>
                            </p:childTnLst>
                          </p:cTn>
                        </p:par>
                      </p:childTnLst>
                    </p:cTn>
                  </p:par>
                  <p:par>
                    <p:cTn id="363" fill="hold">
                      <p:stCondLst>
                        <p:cond delay="indefinite"/>
                      </p:stCondLst>
                      <p:childTnLst>
                        <p:par>
                          <p:cTn id="364" fill="hold">
                            <p:stCondLst>
                              <p:cond delay="0"/>
                            </p:stCondLst>
                            <p:childTnLst>
                              <p:par>
                                <p:cTn id="365" nodeType="clickEffect" fill="hold" presetClass="entr" presetID="1">
                                  <p:stCondLst>
                                    <p:cond delay="0"/>
                                  </p:stCondLst>
                                  <p:childTnLst>
                                    <p:set>
                                      <p:cBhvr>
                                        <p:cTn id="366" dur="1" fill="hold">
                                          <p:stCondLst>
                                            <p:cond delay="0"/>
                                          </p:stCondLst>
                                        </p:cTn>
                                        <p:tgtEl>
                                          <p:spTgt spid="312">
                                            <p:txEl>
                                              <p:pRg st="4" end="4"/>
                                            </p:txEl>
                                          </p:spTgt>
                                        </p:tgtEl>
                                        <p:attrNameLst>
                                          <p:attrName>style.visibility</p:attrName>
                                        </p:attrNameLst>
                                      </p:cBhvr>
                                      <p:to>
                                        <p:strVal val="visible"/>
                                      </p:to>
                                    </p:set>
                                  </p:childTnLst>
                                </p:cTn>
                              </p:par>
                            </p:childTnLst>
                          </p:cTn>
                        </p:par>
                      </p:childTnLst>
                    </p:cTn>
                  </p:par>
                  <p:par>
                    <p:cTn id="367" fill="hold">
                      <p:stCondLst>
                        <p:cond delay="indefinite"/>
                      </p:stCondLst>
                      <p:childTnLst>
                        <p:par>
                          <p:cTn id="368" fill="hold">
                            <p:stCondLst>
                              <p:cond delay="0"/>
                            </p:stCondLst>
                            <p:childTnLst>
                              <p:par>
                                <p:cTn id="369" nodeType="clickEffect" fill="hold" presetClass="entr" presetID="1">
                                  <p:stCondLst>
                                    <p:cond delay="0"/>
                                  </p:stCondLst>
                                  <p:childTnLst>
                                    <p:set>
                                      <p:cBhvr>
                                        <p:cTn id="370" dur="1" fill="hold">
                                          <p:stCondLst>
                                            <p:cond delay="0"/>
                                          </p:stCondLst>
                                        </p:cTn>
                                        <p:tgtEl>
                                          <p:spTgt spid="312">
                                            <p:txEl>
                                              <p:pRg st="5" end="5"/>
                                            </p:txEl>
                                          </p:spTgt>
                                        </p:tgtEl>
                                        <p:attrNameLst>
                                          <p:attrName>style.visibility</p:attrName>
                                        </p:attrNameLst>
                                      </p:cBhvr>
                                      <p:to>
                                        <p:strVal val="visible"/>
                                      </p:to>
                                    </p:set>
                                  </p:childTnLst>
                                </p:cTn>
                              </p:par>
                            </p:childTnLst>
                          </p:cTn>
                        </p:par>
                      </p:childTnLst>
                    </p:cTn>
                  </p:par>
                  <p:par>
                    <p:cTn id="371" fill="hold">
                      <p:stCondLst>
                        <p:cond delay="indefinite"/>
                      </p:stCondLst>
                      <p:childTnLst>
                        <p:par>
                          <p:cTn id="372" fill="hold">
                            <p:stCondLst>
                              <p:cond delay="0"/>
                            </p:stCondLst>
                            <p:childTnLst>
                              <p:par>
                                <p:cTn id="373" nodeType="clickEffect" fill="hold" presetClass="entr" presetID="1">
                                  <p:stCondLst>
                                    <p:cond delay="0"/>
                                  </p:stCondLst>
                                  <p:childTnLst>
                                    <p:set>
                                      <p:cBhvr>
                                        <p:cTn id="374" dur="1" fill="hold">
                                          <p:stCondLst>
                                            <p:cond delay="0"/>
                                          </p:stCondLst>
                                        </p:cTn>
                                        <p:tgtEl>
                                          <p:spTgt spid="312">
                                            <p:txEl>
                                              <p:pRg st="6" end="6"/>
                                            </p:txEl>
                                          </p:spTgt>
                                        </p:tgtEl>
                                        <p:attrNameLst>
                                          <p:attrName>style.visibility</p:attrName>
                                        </p:attrNameLst>
                                      </p:cBhvr>
                                      <p:to>
                                        <p:strVal val="visible"/>
                                      </p:to>
                                    </p:set>
                                  </p:childTnLst>
                                </p:cTn>
                              </p:par>
                            </p:childTnLst>
                          </p:cTn>
                        </p:par>
                      </p:childTnLst>
                    </p:cTn>
                  </p:par>
                  <p:par>
                    <p:cTn id="375" fill="hold">
                      <p:stCondLst>
                        <p:cond delay="indefinite"/>
                      </p:stCondLst>
                      <p:childTnLst>
                        <p:par>
                          <p:cTn id="376" fill="hold">
                            <p:stCondLst>
                              <p:cond delay="0"/>
                            </p:stCondLst>
                            <p:childTnLst>
                              <p:par>
                                <p:cTn id="377" nodeType="clickEffect" fill="hold" presetClass="entr" presetID="1">
                                  <p:stCondLst>
                                    <p:cond delay="0"/>
                                  </p:stCondLst>
                                  <p:childTnLst>
                                    <p:set>
                                      <p:cBhvr>
                                        <p:cTn id="378" dur="1" fill="hold">
                                          <p:stCondLst>
                                            <p:cond delay="0"/>
                                          </p:stCondLst>
                                        </p:cTn>
                                        <p:tgtEl>
                                          <p:spTgt spid="312">
                                            <p:txEl>
                                              <p:pRg st="7" end="7"/>
                                            </p:txEl>
                                          </p:spTgt>
                                        </p:tgtEl>
                                        <p:attrNameLst>
                                          <p:attrName>style.visibility</p:attrName>
                                        </p:attrNameLst>
                                      </p:cBhvr>
                                      <p:to>
                                        <p:strVal val="visible"/>
                                      </p:to>
                                    </p:set>
                                  </p:childTnLst>
                                </p:cTn>
                              </p:par>
                            </p:childTnLst>
                          </p:cTn>
                        </p:par>
                      </p:childTnLst>
                    </p:cTn>
                  </p:par>
                  <p:par>
                    <p:cTn id="379" fill="hold">
                      <p:stCondLst>
                        <p:cond delay="indefinite"/>
                      </p:stCondLst>
                      <p:childTnLst>
                        <p:par>
                          <p:cTn id="380" fill="hold">
                            <p:stCondLst>
                              <p:cond delay="0"/>
                            </p:stCondLst>
                            <p:childTnLst>
                              <p:par>
                                <p:cTn id="381" nodeType="clickEffect" fill="hold" presetClass="entr" presetID="1">
                                  <p:stCondLst>
                                    <p:cond delay="0"/>
                                  </p:stCondLst>
                                  <p:childTnLst>
                                    <p:set>
                                      <p:cBhvr>
                                        <p:cTn id="382" dur="1" fill="hold">
                                          <p:stCondLst>
                                            <p:cond delay="0"/>
                                          </p:stCondLst>
                                        </p:cTn>
                                        <p:tgtEl>
                                          <p:spTgt spid="312">
                                            <p:txEl>
                                              <p:pRg st="8" end="8"/>
                                            </p:txEl>
                                          </p:spTgt>
                                        </p:tgtEl>
                                        <p:attrNameLst>
                                          <p:attrName>style.visibility</p:attrName>
                                        </p:attrNameLst>
                                      </p:cBhvr>
                                      <p:to>
                                        <p:strVal val="visible"/>
                                      </p:to>
                                    </p:set>
                                  </p:childTnLst>
                                </p:cTn>
                              </p:par>
                            </p:childTnLst>
                          </p:cTn>
                        </p:par>
                      </p:childTnLst>
                    </p:cTn>
                  </p:par>
                  <p:par>
                    <p:cTn id="383" fill="hold">
                      <p:stCondLst>
                        <p:cond delay="indefinite"/>
                      </p:stCondLst>
                      <p:childTnLst>
                        <p:par>
                          <p:cTn id="384" fill="hold">
                            <p:stCondLst>
                              <p:cond delay="0"/>
                            </p:stCondLst>
                            <p:childTnLst>
                              <p:par>
                                <p:cTn id="385" nodeType="clickEffect" fill="hold" presetClass="entr" presetID="1">
                                  <p:stCondLst>
                                    <p:cond delay="0"/>
                                  </p:stCondLst>
                                  <p:childTnLst>
                                    <p:set>
                                      <p:cBhvr>
                                        <p:cTn id="386" dur="1" fill="hold">
                                          <p:stCondLst>
                                            <p:cond delay="0"/>
                                          </p:stCondLst>
                                        </p:cTn>
                                        <p:tgtEl>
                                          <p:spTgt spid="31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5" name="PlaceHolder 1"/>
          <p:cNvSpPr>
            <a:spLocks noGrp="1"/>
          </p:cNvSpPr>
          <p:nvPr>
            <p:ph type="title"/>
          </p:nvPr>
        </p:nvSpPr>
        <p:spPr>
          <a:xfrm>
            <a:off x="609480" y="152640"/>
            <a:ext cx="7720920" cy="1370880"/>
          </a:xfrm>
          <a:prstGeom prst="rect">
            <a:avLst/>
          </a:prstGeom>
          <a:noFill/>
          <a:ln w="0">
            <a:noFill/>
          </a:ln>
        </p:spPr>
        <p:txBody>
          <a:bodyPr lIns="90000" rIns="90000" tIns="45000" bIns="45000" anchor="b">
            <a:normAutofit/>
          </a:bodyPr>
          <a:p>
            <a:pPr>
              <a:lnSpc>
                <a:spcPct val="100000"/>
              </a:lnSpc>
              <a:tabLst>
                <a:tab algn="l" pos="0"/>
              </a:tabLst>
            </a:pPr>
            <a:r>
              <a:rPr b="0" lang="en-US" sz="3600" spc="-1" strike="noStrike">
                <a:solidFill>
                  <a:srgbClr val="d1282e"/>
                </a:solidFill>
                <a:latin typeface="Arial Black"/>
                <a:ea typeface="Arial Black"/>
              </a:rPr>
              <a:t>GRADE #3: TWO MIDTERMS</a:t>
            </a:r>
            <a:endParaRPr b="0" lang="en-US" sz="3600" spc="-1" strike="noStrike">
              <a:latin typeface="Arial"/>
            </a:endParaRPr>
          </a:p>
        </p:txBody>
      </p:sp>
      <p:sp>
        <p:nvSpPr>
          <p:cNvPr id="316" name="PlaceHolder 2"/>
          <p:cNvSpPr>
            <a:spLocks noGrp="1"/>
          </p:cNvSpPr>
          <p:nvPr>
            <p:ph/>
          </p:nvPr>
        </p:nvSpPr>
        <p:spPr>
          <a:xfrm>
            <a:off x="609480" y="1752480"/>
            <a:ext cx="10159200" cy="4372920"/>
          </a:xfrm>
          <a:prstGeom prst="rect">
            <a:avLst/>
          </a:prstGeom>
          <a:noFill/>
          <a:ln w="0">
            <a:noFill/>
          </a:ln>
        </p:spPr>
        <p:txBody>
          <a:bodyPr lIns="90000" rIns="90000" tIns="45000" bIns="45000" anchor="t">
            <a:normAutofit/>
          </a:bodyPr>
          <a:p>
            <a:pPr>
              <a:lnSpc>
                <a:spcPct val="100000"/>
              </a:lnSpc>
              <a:tabLst>
                <a:tab algn="l" pos="0"/>
              </a:tabLst>
            </a:pPr>
            <a:r>
              <a:rPr b="1" lang="en-US" sz="2000" spc="-1" strike="noStrike">
                <a:solidFill>
                  <a:srgbClr val="000000"/>
                </a:solidFill>
                <a:latin typeface="Arial"/>
                <a:ea typeface="Arial"/>
              </a:rPr>
              <a:t>You know what these are.</a:t>
            </a:r>
            <a:endParaRPr b="0" lang="en-US" sz="2000" spc="-1" strike="noStrike">
              <a:latin typeface="Arial"/>
            </a:endParaRPr>
          </a:p>
          <a:p>
            <a:pPr>
              <a:lnSpc>
                <a:spcPct val="100000"/>
              </a:lnSpc>
              <a:spcBef>
                <a:spcPts val="1001"/>
              </a:spcBef>
              <a:tabLst>
                <a:tab algn="l" pos="0"/>
              </a:tabLst>
            </a:pPr>
            <a:endParaRPr b="0" lang="en-US" sz="2000" spc="-1" strike="noStrike">
              <a:latin typeface="Arial"/>
            </a:endParaRPr>
          </a:p>
          <a:p>
            <a:pPr>
              <a:lnSpc>
                <a:spcPct val="100000"/>
              </a:lnSpc>
              <a:spcBef>
                <a:spcPts val="1001"/>
              </a:spcBef>
              <a:tabLst>
                <a:tab algn="l" pos="0"/>
              </a:tabLst>
            </a:pPr>
            <a:r>
              <a:rPr b="1" lang="en-US" sz="2000" spc="-1" strike="noStrike">
                <a:solidFill>
                  <a:srgbClr val="000000"/>
                </a:solidFill>
                <a:latin typeface="Arial"/>
                <a:ea typeface="Arial"/>
              </a:rPr>
              <a:t>Will cover roughly the first 1/3, and then second 1/3, of class:</a:t>
            </a:r>
            <a:endParaRPr b="0" lang="en-US" sz="2000" spc="-1" strike="noStrike">
              <a:latin typeface="Arial"/>
            </a:endParaRPr>
          </a:p>
          <a:p>
            <a:pPr marL="343080" indent="-343080">
              <a:lnSpc>
                <a:spcPct val="100000"/>
              </a:lnSpc>
              <a:spcBef>
                <a:spcPts val="1001"/>
              </a:spcBef>
              <a:buClr>
                <a:srgbClr val="000000"/>
              </a:buClr>
              <a:buFont typeface="Arial"/>
              <a:buChar char="•"/>
              <a:tabLst>
                <a:tab algn="l" pos="0"/>
              </a:tabLst>
            </a:pPr>
            <a:r>
              <a:rPr b="0" lang="en-US" sz="2000" spc="-1" strike="noStrike">
                <a:solidFill>
                  <a:srgbClr val="000000"/>
                </a:solidFill>
                <a:latin typeface="Arial"/>
                <a:ea typeface="Arial"/>
              </a:rPr>
              <a:t>Qualitative (more)</a:t>
            </a:r>
            <a:endParaRPr b="0" lang="en-US" sz="2000" spc="-1" strike="noStrike">
              <a:latin typeface="Arial"/>
            </a:endParaRPr>
          </a:p>
          <a:p>
            <a:pPr marL="343080" indent="-343080">
              <a:lnSpc>
                <a:spcPct val="100000"/>
              </a:lnSpc>
              <a:spcBef>
                <a:spcPts val="1001"/>
              </a:spcBef>
              <a:buClr>
                <a:srgbClr val="000000"/>
              </a:buClr>
              <a:buFont typeface="Arial"/>
              <a:buChar char="•"/>
              <a:tabLst>
                <a:tab algn="l" pos="0"/>
              </a:tabLst>
            </a:pPr>
            <a:r>
              <a:rPr b="0" lang="en-US" sz="2000" spc="-1" strike="noStrike">
                <a:solidFill>
                  <a:srgbClr val="000000"/>
                </a:solidFill>
                <a:latin typeface="Arial"/>
                <a:ea typeface="Arial"/>
              </a:rPr>
              <a:t>Quantitative (less)</a:t>
            </a:r>
            <a:endParaRPr b="0" lang="en-US" sz="2000" spc="-1" strike="noStrike">
              <a:latin typeface="Arial"/>
            </a:endParaRPr>
          </a:p>
          <a:p>
            <a:pPr>
              <a:lnSpc>
                <a:spcPct val="100000"/>
              </a:lnSpc>
              <a:spcBef>
                <a:spcPts val="1001"/>
              </a:spcBef>
              <a:tabLst>
                <a:tab algn="l" pos="0"/>
              </a:tabLst>
            </a:pPr>
            <a:endParaRPr b="0" lang="en-US" sz="2000" spc="-1" strike="noStrike">
              <a:latin typeface="Arial"/>
            </a:endParaRPr>
          </a:p>
          <a:p>
            <a:pPr>
              <a:lnSpc>
                <a:spcPct val="100000"/>
              </a:lnSpc>
              <a:spcBef>
                <a:spcPts val="1001"/>
              </a:spcBef>
              <a:tabLst>
                <a:tab algn="l" pos="0"/>
              </a:tabLst>
            </a:pPr>
            <a:r>
              <a:rPr b="1" lang="en-US" sz="2000" spc="-1" strike="noStrike">
                <a:solidFill>
                  <a:srgbClr val="000000"/>
                </a:solidFill>
                <a:latin typeface="Arial"/>
                <a:ea typeface="Arial"/>
              </a:rPr>
              <a:t>Currently scheduled for early-March and mid-April</a:t>
            </a:r>
            <a:endParaRPr b="0" lang="en-US" sz="2000" spc="-1" strike="noStrike">
              <a:latin typeface="Arial"/>
            </a:endParaRPr>
          </a:p>
          <a:p>
            <a:pPr marL="343080" indent="-343080">
              <a:lnSpc>
                <a:spcPct val="100000"/>
              </a:lnSpc>
              <a:spcBef>
                <a:spcPts val="1001"/>
              </a:spcBef>
              <a:buClr>
                <a:srgbClr val="000000"/>
              </a:buClr>
              <a:buFont typeface="Arial"/>
              <a:buChar char="•"/>
              <a:tabLst>
                <a:tab algn="l" pos="0"/>
              </a:tabLst>
            </a:pPr>
            <a:r>
              <a:rPr b="0" lang="en-US" sz="2000" spc="-1" strike="noStrike">
                <a:solidFill>
                  <a:srgbClr val="000000"/>
                </a:solidFill>
                <a:latin typeface="Arial"/>
                <a:ea typeface="Arial"/>
              </a:rPr>
              <a:t>May change, but will nail down exact dates soon.</a:t>
            </a:r>
            <a:endParaRPr b="0" lang="en-US" sz="2000" spc="-1" strike="noStrike">
              <a:latin typeface="Arial"/>
            </a:endParaRPr>
          </a:p>
        </p:txBody>
      </p:sp>
      <p:sp>
        <p:nvSpPr>
          <p:cNvPr id="317" name="PlaceHolder 3"/>
          <p:cNvSpPr>
            <a:spLocks noGrp="1"/>
          </p:cNvSpPr>
          <p:nvPr>
            <p:ph type="sldNum"/>
          </p:nvPr>
        </p:nvSpPr>
        <p:spPr>
          <a:xfrm rot="16200000">
            <a:off x="11188800" y="5825160"/>
            <a:ext cx="1315080" cy="486000"/>
          </a:xfrm>
          <a:prstGeom prst="rect">
            <a:avLst/>
          </a:prstGeom>
          <a:noFill/>
          <a:ln w="0">
            <a:noFill/>
          </a:ln>
        </p:spPr>
        <p:txBody>
          <a:bodyPr lIns="90000" rIns="90000" tIns="45000" bIns="45000" anchor="ctr">
            <a:noAutofit/>
          </a:bodyPr>
          <a:p>
            <a:pPr>
              <a:lnSpc>
                <a:spcPct val="100000"/>
              </a:lnSpc>
              <a:tabLst>
                <a:tab algn="l" pos="0"/>
              </a:tabLst>
            </a:pPr>
            <a:fld id="{3BFF8F8C-FB86-4A32-88F4-3EEFD9C502B9}" type="slidenum">
              <a:rPr b="1" lang="en-US" sz="2400" spc="-1" strike="noStrike">
                <a:solidFill>
                  <a:srgbClr val="d1282e"/>
                </a:solidFill>
                <a:latin typeface="Arial"/>
                <a:ea typeface="Arial"/>
              </a:rPr>
              <a:t>16</a:t>
            </a:fld>
            <a:endParaRPr b="0" lang="en-US" sz="2400" spc="-1" strike="noStrike">
              <a:latin typeface="Times New Roman"/>
            </a:endParaRPr>
          </a:p>
        </p:txBody>
      </p:sp>
      <p:pic>
        <p:nvPicPr>
          <p:cNvPr id="318" name="Google Shape;285;p29" descr=""/>
          <p:cNvPicPr/>
          <p:nvPr/>
        </p:nvPicPr>
        <p:blipFill>
          <a:blip r:embed="rId1"/>
          <a:stretch/>
        </p:blipFill>
        <p:spPr>
          <a:xfrm>
            <a:off x="8438040" y="2486880"/>
            <a:ext cx="2331000" cy="2331000"/>
          </a:xfrm>
          <a:prstGeom prst="rect">
            <a:avLst/>
          </a:prstGeom>
          <a:ln w="0">
            <a:noFill/>
          </a:ln>
        </p:spPr>
      </p:pic>
    </p:spTree>
  </p:cSld>
  <mc:AlternateContent>
    <mc:Choice Requires="p14">
      <p:transition spd="slow" p14:dur="2000"/>
    </mc:Choice>
    <mc:Fallback>
      <p:transition spd="slow"/>
    </mc:Fallback>
  </mc:AlternateContent>
  <p:timing>
    <p:tnLst>
      <p:par>
        <p:cTn id="387" dur="indefinite" restart="never" nodeType="tmRoot">
          <p:childTnLst>
            <p:seq>
              <p:cTn id="388" dur="indefinite" nodeType="mainSeq">
                <p:childTnLst>
                  <p:par>
                    <p:cTn id="389" fill="hold">
                      <p:stCondLst>
                        <p:cond delay="indefinite"/>
                      </p:stCondLst>
                      <p:childTnLst>
                        <p:par>
                          <p:cTn id="390" fill="hold">
                            <p:stCondLst>
                              <p:cond delay="0"/>
                            </p:stCondLst>
                            <p:childTnLst>
                              <p:par>
                                <p:cTn id="391" nodeType="clickEffect" fill="hold" presetClass="entr" presetID="1">
                                  <p:stCondLst>
                                    <p:cond delay="0"/>
                                  </p:stCondLst>
                                  <p:childTnLst>
                                    <p:set>
                                      <p:cBhvr>
                                        <p:cTn id="392" dur="1" fill="hold">
                                          <p:stCondLst>
                                            <p:cond delay="0"/>
                                          </p:stCondLst>
                                        </p:cTn>
                                        <p:tgtEl>
                                          <p:spTgt spid="316">
                                            <p:txEl>
                                              <p:pRg st="0" end="0"/>
                                            </p:txEl>
                                          </p:spTgt>
                                        </p:tgtEl>
                                        <p:attrNameLst>
                                          <p:attrName>style.visibility</p:attrName>
                                        </p:attrNameLst>
                                      </p:cBhvr>
                                      <p:to>
                                        <p:strVal val="visible"/>
                                      </p:to>
                                    </p:set>
                                  </p:childTnLst>
                                </p:cTn>
                              </p:par>
                            </p:childTnLst>
                          </p:cTn>
                        </p:par>
                      </p:childTnLst>
                    </p:cTn>
                  </p:par>
                  <p:par>
                    <p:cTn id="393" fill="hold">
                      <p:stCondLst>
                        <p:cond delay="indefinite"/>
                      </p:stCondLst>
                      <p:childTnLst>
                        <p:par>
                          <p:cTn id="394" fill="hold">
                            <p:stCondLst>
                              <p:cond delay="0"/>
                            </p:stCondLst>
                            <p:childTnLst>
                              <p:par>
                                <p:cTn id="395" nodeType="clickEffect" fill="hold" presetClass="entr" presetID="1">
                                  <p:stCondLst>
                                    <p:cond delay="0"/>
                                  </p:stCondLst>
                                  <p:childTnLst>
                                    <p:set>
                                      <p:cBhvr>
                                        <p:cTn id="396" dur="1" fill="hold">
                                          <p:stCondLst>
                                            <p:cond delay="0"/>
                                          </p:stCondLst>
                                        </p:cTn>
                                        <p:tgtEl>
                                          <p:spTgt spid="316">
                                            <p:txEl>
                                              <p:pRg st="1" end="1"/>
                                            </p:txEl>
                                          </p:spTgt>
                                        </p:tgtEl>
                                        <p:attrNameLst>
                                          <p:attrName>style.visibility</p:attrName>
                                        </p:attrNameLst>
                                      </p:cBhvr>
                                      <p:to>
                                        <p:strVal val="visible"/>
                                      </p:to>
                                    </p:set>
                                  </p:childTnLst>
                                </p:cTn>
                              </p:par>
                            </p:childTnLst>
                          </p:cTn>
                        </p:par>
                      </p:childTnLst>
                    </p:cTn>
                  </p:par>
                  <p:par>
                    <p:cTn id="397" fill="hold">
                      <p:stCondLst>
                        <p:cond delay="indefinite"/>
                      </p:stCondLst>
                      <p:childTnLst>
                        <p:par>
                          <p:cTn id="398" fill="hold">
                            <p:stCondLst>
                              <p:cond delay="0"/>
                            </p:stCondLst>
                            <p:childTnLst>
                              <p:par>
                                <p:cTn id="399" nodeType="clickEffect" fill="hold" presetClass="entr" presetID="1">
                                  <p:stCondLst>
                                    <p:cond delay="0"/>
                                  </p:stCondLst>
                                  <p:childTnLst>
                                    <p:set>
                                      <p:cBhvr>
                                        <p:cTn id="400" dur="1" fill="hold">
                                          <p:stCondLst>
                                            <p:cond delay="0"/>
                                          </p:stCondLst>
                                        </p:cTn>
                                        <p:tgtEl>
                                          <p:spTgt spid="316">
                                            <p:txEl>
                                              <p:pRg st="2" end="2"/>
                                            </p:txEl>
                                          </p:spTgt>
                                        </p:tgtEl>
                                        <p:attrNameLst>
                                          <p:attrName>style.visibility</p:attrName>
                                        </p:attrNameLst>
                                      </p:cBhvr>
                                      <p:to>
                                        <p:strVal val="visible"/>
                                      </p:to>
                                    </p:set>
                                  </p:childTnLst>
                                </p:cTn>
                              </p:par>
                            </p:childTnLst>
                          </p:cTn>
                        </p:par>
                      </p:childTnLst>
                    </p:cTn>
                  </p:par>
                  <p:par>
                    <p:cTn id="401" fill="hold">
                      <p:stCondLst>
                        <p:cond delay="indefinite"/>
                      </p:stCondLst>
                      <p:childTnLst>
                        <p:par>
                          <p:cTn id="402" fill="hold">
                            <p:stCondLst>
                              <p:cond delay="0"/>
                            </p:stCondLst>
                            <p:childTnLst>
                              <p:par>
                                <p:cTn id="403" nodeType="clickEffect" fill="hold" presetClass="entr" presetID="1">
                                  <p:stCondLst>
                                    <p:cond delay="0"/>
                                  </p:stCondLst>
                                  <p:childTnLst>
                                    <p:set>
                                      <p:cBhvr>
                                        <p:cTn id="404" dur="1" fill="hold">
                                          <p:stCondLst>
                                            <p:cond delay="0"/>
                                          </p:stCondLst>
                                        </p:cTn>
                                        <p:tgtEl>
                                          <p:spTgt spid="316">
                                            <p:txEl>
                                              <p:pRg st="3" end="3"/>
                                            </p:txEl>
                                          </p:spTgt>
                                        </p:tgtEl>
                                        <p:attrNameLst>
                                          <p:attrName>style.visibility</p:attrName>
                                        </p:attrNameLst>
                                      </p:cBhvr>
                                      <p:to>
                                        <p:strVal val="visible"/>
                                      </p:to>
                                    </p:set>
                                  </p:childTnLst>
                                </p:cTn>
                              </p:par>
                            </p:childTnLst>
                          </p:cTn>
                        </p:par>
                      </p:childTnLst>
                    </p:cTn>
                  </p:par>
                  <p:par>
                    <p:cTn id="405" fill="hold">
                      <p:stCondLst>
                        <p:cond delay="indefinite"/>
                      </p:stCondLst>
                      <p:childTnLst>
                        <p:par>
                          <p:cTn id="406" fill="hold">
                            <p:stCondLst>
                              <p:cond delay="0"/>
                            </p:stCondLst>
                            <p:childTnLst>
                              <p:par>
                                <p:cTn id="407" nodeType="clickEffect" fill="hold" presetClass="entr" presetID="1">
                                  <p:stCondLst>
                                    <p:cond delay="0"/>
                                  </p:stCondLst>
                                  <p:childTnLst>
                                    <p:set>
                                      <p:cBhvr>
                                        <p:cTn id="408" dur="1" fill="hold">
                                          <p:stCondLst>
                                            <p:cond delay="0"/>
                                          </p:stCondLst>
                                        </p:cTn>
                                        <p:tgtEl>
                                          <p:spTgt spid="316">
                                            <p:txEl>
                                              <p:pRg st="4" end="4"/>
                                            </p:txEl>
                                          </p:spTgt>
                                        </p:tgtEl>
                                        <p:attrNameLst>
                                          <p:attrName>style.visibility</p:attrName>
                                        </p:attrNameLst>
                                      </p:cBhvr>
                                      <p:to>
                                        <p:strVal val="visible"/>
                                      </p:to>
                                    </p:set>
                                  </p:childTnLst>
                                </p:cTn>
                              </p:par>
                            </p:childTnLst>
                          </p:cTn>
                        </p:par>
                      </p:childTnLst>
                    </p:cTn>
                  </p:par>
                  <p:par>
                    <p:cTn id="409" fill="hold">
                      <p:stCondLst>
                        <p:cond delay="indefinite"/>
                      </p:stCondLst>
                      <p:childTnLst>
                        <p:par>
                          <p:cTn id="410" fill="hold">
                            <p:stCondLst>
                              <p:cond delay="0"/>
                            </p:stCondLst>
                            <p:childTnLst>
                              <p:par>
                                <p:cTn id="411" nodeType="clickEffect" fill="hold" presetClass="entr" presetID="1">
                                  <p:stCondLst>
                                    <p:cond delay="0"/>
                                  </p:stCondLst>
                                  <p:childTnLst>
                                    <p:set>
                                      <p:cBhvr>
                                        <p:cTn id="412" dur="1" fill="hold">
                                          <p:stCondLst>
                                            <p:cond delay="0"/>
                                          </p:stCondLst>
                                        </p:cTn>
                                        <p:tgtEl>
                                          <p:spTgt spid="316">
                                            <p:txEl>
                                              <p:pRg st="5" end="5"/>
                                            </p:txEl>
                                          </p:spTgt>
                                        </p:tgtEl>
                                        <p:attrNameLst>
                                          <p:attrName>style.visibility</p:attrName>
                                        </p:attrNameLst>
                                      </p:cBhvr>
                                      <p:to>
                                        <p:strVal val="visible"/>
                                      </p:to>
                                    </p:set>
                                  </p:childTnLst>
                                </p:cTn>
                              </p:par>
                            </p:childTnLst>
                          </p:cTn>
                        </p:par>
                      </p:childTnLst>
                    </p:cTn>
                  </p:par>
                  <p:par>
                    <p:cTn id="413" fill="hold">
                      <p:stCondLst>
                        <p:cond delay="indefinite"/>
                      </p:stCondLst>
                      <p:childTnLst>
                        <p:par>
                          <p:cTn id="414" fill="hold">
                            <p:stCondLst>
                              <p:cond delay="0"/>
                            </p:stCondLst>
                            <p:childTnLst>
                              <p:par>
                                <p:cTn id="415" nodeType="clickEffect" fill="hold" presetClass="entr" presetID="1">
                                  <p:stCondLst>
                                    <p:cond delay="0"/>
                                  </p:stCondLst>
                                  <p:childTnLst>
                                    <p:set>
                                      <p:cBhvr>
                                        <p:cTn id="416" dur="1" fill="hold">
                                          <p:stCondLst>
                                            <p:cond delay="0"/>
                                          </p:stCondLst>
                                        </p:cTn>
                                        <p:tgtEl>
                                          <p:spTgt spid="316">
                                            <p:txEl>
                                              <p:pRg st="6" end="6"/>
                                            </p:txEl>
                                          </p:spTgt>
                                        </p:tgtEl>
                                        <p:attrNameLst>
                                          <p:attrName>style.visibility</p:attrName>
                                        </p:attrNameLst>
                                      </p:cBhvr>
                                      <p:to>
                                        <p:strVal val="visible"/>
                                      </p:to>
                                    </p:set>
                                  </p:childTnLst>
                                </p:cTn>
                              </p:par>
                            </p:childTnLst>
                          </p:cTn>
                        </p:par>
                      </p:childTnLst>
                    </p:cTn>
                  </p:par>
                  <p:par>
                    <p:cTn id="417" fill="hold">
                      <p:stCondLst>
                        <p:cond delay="indefinite"/>
                      </p:stCondLst>
                      <p:childTnLst>
                        <p:par>
                          <p:cTn id="418" fill="hold">
                            <p:stCondLst>
                              <p:cond delay="0"/>
                            </p:stCondLst>
                            <p:childTnLst>
                              <p:par>
                                <p:cTn id="419" nodeType="clickEffect" fill="hold" presetClass="entr" presetID="1">
                                  <p:stCondLst>
                                    <p:cond delay="0"/>
                                  </p:stCondLst>
                                  <p:childTnLst>
                                    <p:set>
                                      <p:cBhvr>
                                        <p:cTn id="420" dur="1" fill="hold">
                                          <p:stCondLst>
                                            <p:cond delay="0"/>
                                          </p:stCondLst>
                                        </p:cTn>
                                        <p:tgtEl>
                                          <p:spTgt spid="316">
                                            <p:txEl>
                                              <p:pRg st="7" end="7"/>
                                            </p:txEl>
                                          </p:spTgt>
                                        </p:tgtEl>
                                        <p:attrNameLst>
                                          <p:attrName>style.visibility</p:attrName>
                                        </p:attrNameLst>
                                      </p:cBhvr>
                                      <p:to>
                                        <p:strVal val="visible"/>
                                      </p:to>
                                    </p:set>
                                  </p:childTnLst>
                                </p:cTn>
                              </p:par>
                            </p:childTnLst>
                          </p:cTn>
                        </p:par>
                      </p:childTnLst>
                    </p:cTn>
                  </p:par>
                  <p:par>
                    <p:cTn id="421" fill="hold">
                      <p:stCondLst>
                        <p:cond delay="indefinite"/>
                      </p:stCondLst>
                      <p:childTnLst>
                        <p:par>
                          <p:cTn id="422" fill="hold">
                            <p:stCondLst>
                              <p:cond delay="0"/>
                            </p:stCondLst>
                            <p:childTnLst>
                              <p:par>
                                <p:cTn id="423" nodeType="clickEffect" fill="hold" presetClass="entr" presetID="1">
                                  <p:stCondLst>
                                    <p:cond delay="0"/>
                                  </p:stCondLst>
                                  <p:childTnLst>
                                    <p:set>
                                      <p:cBhvr>
                                        <p:cTn id="424" dur="1" fill="hold">
                                          <p:stCondLst>
                                            <p:cond delay="0"/>
                                          </p:stCondLst>
                                        </p:cTn>
                                        <p:tgtEl>
                                          <p:spTgt spid="316">
                                            <p:txEl>
                                              <p:pRg st="8" end="8"/>
                                            </p:txEl>
                                          </p:spTgt>
                                        </p:tgtEl>
                                        <p:attrNameLst>
                                          <p:attrName>style.visibility</p:attrName>
                                        </p:attrNameLst>
                                      </p:cBhvr>
                                      <p:to>
                                        <p:strVal val="visible"/>
                                      </p:to>
                                    </p:set>
                                  </p:childTnLst>
                                </p:cTn>
                              </p:par>
                              <p:par>
                                <p:cTn id="425" nodeType="withEffect" fill="hold" presetClass="entr" presetID="1">
                                  <p:stCondLst>
                                    <p:cond delay="0"/>
                                  </p:stCondLst>
                                  <p:childTnLst>
                                    <p:set>
                                      <p:cBhvr>
                                        <p:cTn id="426" dur="1" fill="hold">
                                          <p:stCondLst>
                                            <p:cond delay="0"/>
                                          </p:stCondLst>
                                        </p:cTn>
                                        <p:tgtEl>
                                          <p:spTgt spid="31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9" name="PlaceHolder 1"/>
          <p:cNvSpPr>
            <a:spLocks noGrp="1"/>
          </p:cNvSpPr>
          <p:nvPr>
            <p:ph type="title"/>
          </p:nvPr>
        </p:nvSpPr>
        <p:spPr>
          <a:xfrm>
            <a:off x="609480" y="152640"/>
            <a:ext cx="7720920" cy="1370880"/>
          </a:xfrm>
          <a:prstGeom prst="rect">
            <a:avLst/>
          </a:prstGeom>
          <a:noFill/>
          <a:ln w="0">
            <a:noFill/>
          </a:ln>
        </p:spPr>
        <p:txBody>
          <a:bodyPr lIns="90000" rIns="90000" tIns="45000" bIns="45000" anchor="b">
            <a:normAutofit/>
          </a:bodyPr>
          <a:p>
            <a:pPr>
              <a:lnSpc>
                <a:spcPct val="100000"/>
              </a:lnSpc>
              <a:tabLst>
                <a:tab algn="l" pos="0"/>
              </a:tabLst>
            </a:pPr>
            <a:r>
              <a:rPr b="0" lang="en-US" sz="3600" spc="-1" strike="noStrike">
                <a:solidFill>
                  <a:srgbClr val="d1282e"/>
                </a:solidFill>
                <a:latin typeface="Arial Black"/>
                <a:ea typeface="Arial Black"/>
              </a:rPr>
              <a:t>GRADE #4: MINI-TUTORIAL</a:t>
            </a:r>
            <a:endParaRPr b="0" lang="en-US" sz="3600" spc="-1" strike="noStrike">
              <a:latin typeface="Arial"/>
            </a:endParaRPr>
          </a:p>
        </p:txBody>
      </p:sp>
      <p:sp>
        <p:nvSpPr>
          <p:cNvPr id="320" name="PlaceHolder 2"/>
          <p:cNvSpPr>
            <a:spLocks noGrp="1"/>
          </p:cNvSpPr>
          <p:nvPr>
            <p:ph/>
          </p:nvPr>
        </p:nvSpPr>
        <p:spPr>
          <a:xfrm>
            <a:off x="609480" y="1752480"/>
            <a:ext cx="10159200" cy="4372920"/>
          </a:xfrm>
          <a:prstGeom prst="rect">
            <a:avLst/>
          </a:prstGeom>
          <a:noFill/>
          <a:ln w="0">
            <a:noFill/>
          </a:ln>
        </p:spPr>
        <p:txBody>
          <a:bodyPr lIns="90000" rIns="90000" tIns="45000" bIns="45000" anchor="t">
            <a:normAutofit fontScale="92000"/>
          </a:bodyPr>
          <a:p>
            <a:pPr>
              <a:lnSpc>
                <a:spcPct val="100000"/>
              </a:lnSpc>
              <a:tabLst>
                <a:tab algn="l" pos="0"/>
              </a:tabLst>
            </a:pPr>
            <a:r>
              <a:rPr b="1" lang="en-US" sz="2000" spc="-1" strike="noStrike">
                <a:solidFill>
                  <a:srgbClr val="000000"/>
                </a:solidFill>
                <a:latin typeface="Arial"/>
                <a:ea typeface="Arial"/>
              </a:rPr>
              <a:t>In lieu of a final exam, you’ll create a mini-tutorial that:</a:t>
            </a:r>
            <a:endParaRPr b="0" lang="en-US" sz="2000" spc="-1" strike="noStrike">
              <a:latin typeface="Arial"/>
            </a:endParaRPr>
          </a:p>
          <a:p>
            <a:pPr marL="343080" indent="-333360">
              <a:lnSpc>
                <a:spcPct val="100000"/>
              </a:lnSpc>
              <a:spcBef>
                <a:spcPts val="1001"/>
              </a:spcBef>
              <a:buClr>
                <a:srgbClr val="000000"/>
              </a:buClr>
              <a:buFont typeface="Arial"/>
              <a:buChar char="•"/>
              <a:tabLst>
                <a:tab algn="l" pos="0"/>
              </a:tabLst>
            </a:pPr>
            <a:r>
              <a:rPr b="0" lang="en-US" sz="2000" spc="-1" strike="noStrike">
                <a:solidFill>
                  <a:srgbClr val="000000"/>
                </a:solidFill>
                <a:latin typeface="Arial"/>
                <a:ea typeface="Arial"/>
              </a:rPr>
              <a:t>Identifies a raw data source</a:t>
            </a:r>
            <a:endParaRPr b="0" lang="en-US" sz="2000" spc="-1" strike="noStrike">
              <a:latin typeface="Arial"/>
            </a:endParaRPr>
          </a:p>
          <a:p>
            <a:pPr marL="343080" indent="-333360">
              <a:lnSpc>
                <a:spcPct val="100000"/>
              </a:lnSpc>
              <a:spcBef>
                <a:spcPts val="1001"/>
              </a:spcBef>
              <a:buClr>
                <a:srgbClr val="000000"/>
              </a:buClr>
              <a:buFont typeface="Arial"/>
              <a:buChar char="•"/>
              <a:tabLst>
                <a:tab algn="l" pos="0"/>
              </a:tabLst>
            </a:pPr>
            <a:r>
              <a:rPr b="0" lang="en-US" sz="2000" spc="-1" strike="noStrike">
                <a:solidFill>
                  <a:srgbClr val="000000"/>
                </a:solidFill>
                <a:latin typeface="Arial"/>
                <a:ea typeface="Arial"/>
              </a:rPr>
              <a:t>Processes and stores that data</a:t>
            </a:r>
            <a:endParaRPr b="0" lang="en-US" sz="2000" spc="-1" strike="noStrike">
              <a:latin typeface="Arial"/>
            </a:endParaRPr>
          </a:p>
          <a:p>
            <a:pPr marL="343080" indent="-333360">
              <a:lnSpc>
                <a:spcPct val="100000"/>
              </a:lnSpc>
              <a:spcBef>
                <a:spcPts val="1001"/>
              </a:spcBef>
              <a:buClr>
                <a:srgbClr val="000000"/>
              </a:buClr>
              <a:buFont typeface="Arial"/>
              <a:buChar char="•"/>
              <a:tabLst>
                <a:tab algn="l" pos="0"/>
              </a:tabLst>
            </a:pPr>
            <a:r>
              <a:rPr b="0" lang="en-US" sz="2000" spc="-1" strike="noStrike">
                <a:solidFill>
                  <a:srgbClr val="000000"/>
                </a:solidFill>
                <a:latin typeface="Arial"/>
                <a:ea typeface="Arial"/>
              </a:rPr>
              <a:t>Performs exploratory data analysis &amp; visualization</a:t>
            </a:r>
            <a:endParaRPr b="0" lang="en-US" sz="2000" spc="-1" strike="noStrike">
              <a:latin typeface="Arial"/>
            </a:endParaRPr>
          </a:p>
          <a:p>
            <a:pPr marL="343080" indent="-333360">
              <a:lnSpc>
                <a:spcPct val="100000"/>
              </a:lnSpc>
              <a:spcBef>
                <a:spcPts val="1001"/>
              </a:spcBef>
              <a:buClr>
                <a:srgbClr val="000000"/>
              </a:buClr>
              <a:buFont typeface="Arial"/>
              <a:buChar char="•"/>
              <a:tabLst>
                <a:tab algn="l" pos="0"/>
              </a:tabLst>
            </a:pPr>
            <a:r>
              <a:rPr b="0" lang="en-US" sz="2000" spc="-1" strike="noStrike">
                <a:solidFill>
                  <a:srgbClr val="000000"/>
                </a:solidFill>
                <a:latin typeface="Arial"/>
                <a:ea typeface="Arial"/>
              </a:rPr>
              <a:t>Derives insight(s) using statistics and ML</a:t>
            </a:r>
            <a:endParaRPr b="0" lang="en-US" sz="2000" spc="-1" strike="noStrike">
              <a:latin typeface="Arial"/>
            </a:endParaRPr>
          </a:p>
          <a:p>
            <a:pPr marL="343080" indent="-333360">
              <a:lnSpc>
                <a:spcPct val="100000"/>
              </a:lnSpc>
              <a:spcBef>
                <a:spcPts val="1001"/>
              </a:spcBef>
              <a:buClr>
                <a:srgbClr val="000000"/>
              </a:buClr>
              <a:buFont typeface="Arial"/>
              <a:buChar char="•"/>
              <a:tabLst>
                <a:tab algn="l" pos="0"/>
              </a:tabLst>
            </a:pPr>
            <a:r>
              <a:rPr b="0" lang="en-US" sz="2000" spc="-1" strike="noStrike">
                <a:solidFill>
                  <a:srgbClr val="000000"/>
                </a:solidFill>
                <a:latin typeface="Arial"/>
                <a:ea typeface="Arial"/>
              </a:rPr>
              <a:t>Communicates those insights as actionable text</a:t>
            </a:r>
            <a:endParaRPr b="0" lang="en-US" sz="2000" spc="-1" strike="noStrike">
              <a:latin typeface="Arial"/>
            </a:endParaRPr>
          </a:p>
          <a:p>
            <a:pPr>
              <a:lnSpc>
                <a:spcPct val="100000"/>
              </a:lnSpc>
              <a:spcBef>
                <a:spcPts val="1001"/>
              </a:spcBef>
              <a:tabLst>
                <a:tab algn="l" pos="0"/>
              </a:tabLst>
            </a:pPr>
            <a:r>
              <a:rPr b="1" lang="en-US" sz="2000" spc="-1" strike="noStrike">
                <a:solidFill>
                  <a:srgbClr val="000000"/>
                </a:solidFill>
                <a:latin typeface="Arial"/>
                <a:ea typeface="Arial"/>
              </a:rPr>
              <a:t>Individual or group project – see rubric for exact details, more information.</a:t>
            </a:r>
            <a:endParaRPr b="0" lang="en-US" sz="2000" spc="-1" strike="noStrike">
              <a:latin typeface="Arial"/>
            </a:endParaRPr>
          </a:p>
          <a:p>
            <a:pPr>
              <a:lnSpc>
                <a:spcPct val="100000"/>
              </a:lnSpc>
              <a:spcBef>
                <a:spcPts val="1001"/>
              </a:spcBef>
              <a:tabLst>
                <a:tab algn="l" pos="0"/>
              </a:tabLst>
            </a:pPr>
            <a:endParaRPr b="0" lang="en-US" sz="2000" spc="-1" strike="noStrike">
              <a:latin typeface="Arial"/>
            </a:endParaRPr>
          </a:p>
          <a:p>
            <a:pPr>
              <a:lnSpc>
                <a:spcPct val="100000"/>
              </a:lnSpc>
              <a:spcBef>
                <a:spcPts val="1001"/>
              </a:spcBef>
              <a:tabLst>
                <a:tab algn="l" pos="0"/>
              </a:tabLst>
            </a:pPr>
            <a:r>
              <a:rPr b="1" lang="en-US" sz="2000" spc="-1" strike="noStrike">
                <a:solidFill>
                  <a:srgbClr val="000000"/>
                </a:solidFill>
                <a:latin typeface="Arial"/>
                <a:ea typeface="Arial"/>
              </a:rPr>
              <a:t>Will be a couple of checkpoints to ensure you are on the right path!</a:t>
            </a:r>
            <a:endParaRPr b="0" lang="en-US" sz="2000" spc="-1" strike="noStrike">
              <a:latin typeface="Arial"/>
            </a:endParaRPr>
          </a:p>
          <a:p>
            <a:pPr>
              <a:lnSpc>
                <a:spcPct val="100000"/>
              </a:lnSpc>
              <a:spcBef>
                <a:spcPts val="1001"/>
              </a:spcBef>
              <a:tabLst>
                <a:tab algn="l" pos="0"/>
              </a:tabLst>
            </a:pPr>
            <a:endParaRPr b="0" lang="en-US" sz="2000" spc="-1" strike="noStrike">
              <a:latin typeface="Arial"/>
            </a:endParaRPr>
          </a:p>
          <a:p>
            <a:pPr>
              <a:lnSpc>
                <a:spcPct val="100000"/>
              </a:lnSpc>
              <a:spcBef>
                <a:spcPts val="1001"/>
              </a:spcBef>
              <a:tabLst>
                <a:tab algn="l" pos="0"/>
              </a:tabLst>
            </a:pPr>
            <a:r>
              <a:rPr b="1" lang="en-US" sz="2000" spc="-1" strike="noStrike">
                <a:solidFill>
                  <a:srgbClr val="000000"/>
                </a:solidFill>
                <a:latin typeface="Arial"/>
                <a:ea typeface="Arial"/>
              </a:rPr>
              <a:t>Will be </a:t>
            </a:r>
            <a:r>
              <a:rPr b="1" lang="en-US" sz="2000" spc="-1" strike="noStrike">
                <a:solidFill>
                  <a:srgbClr val="d1282e"/>
                </a:solidFill>
                <a:latin typeface="Arial"/>
                <a:ea typeface="Arial"/>
              </a:rPr>
              <a:t>hosted publicly </a:t>
            </a:r>
            <a:r>
              <a:rPr b="1" lang="en-US" sz="2000" spc="-1" strike="noStrike">
                <a:solidFill>
                  <a:srgbClr val="000000"/>
                </a:solidFill>
                <a:latin typeface="Arial"/>
                <a:ea typeface="Arial"/>
              </a:rPr>
              <a:t>online (GitHub Pages) and will </a:t>
            </a:r>
            <a:r>
              <a:rPr b="1" lang="en-US" sz="2000" spc="-1" strike="noStrike">
                <a:solidFill>
                  <a:srgbClr val="d1282e"/>
                </a:solidFill>
                <a:latin typeface="Arial"/>
                <a:ea typeface="Arial"/>
              </a:rPr>
              <a:t>strengthen your portfolio</a:t>
            </a:r>
            <a:r>
              <a:rPr b="1" lang="en-US" sz="2000" spc="-1" strike="noStrike">
                <a:solidFill>
                  <a:srgbClr val="000000"/>
                </a:solidFill>
                <a:latin typeface="Arial"/>
                <a:ea typeface="Arial"/>
              </a:rPr>
              <a:t>.</a:t>
            </a:r>
            <a:endParaRPr b="0" lang="en-US" sz="2000" spc="-1" strike="noStrike">
              <a:latin typeface="Arial"/>
            </a:endParaRPr>
          </a:p>
        </p:txBody>
      </p:sp>
      <p:sp>
        <p:nvSpPr>
          <p:cNvPr id="321" name="PlaceHolder 3"/>
          <p:cNvSpPr>
            <a:spLocks noGrp="1"/>
          </p:cNvSpPr>
          <p:nvPr>
            <p:ph type="sldNum"/>
          </p:nvPr>
        </p:nvSpPr>
        <p:spPr>
          <a:xfrm rot="16200000">
            <a:off x="11188800" y="5825160"/>
            <a:ext cx="1315080" cy="486000"/>
          </a:xfrm>
          <a:prstGeom prst="rect">
            <a:avLst/>
          </a:prstGeom>
          <a:noFill/>
          <a:ln w="0">
            <a:noFill/>
          </a:ln>
        </p:spPr>
        <p:txBody>
          <a:bodyPr lIns="90000" rIns="90000" tIns="45000" bIns="45000" anchor="ctr">
            <a:noAutofit/>
          </a:bodyPr>
          <a:p>
            <a:pPr>
              <a:lnSpc>
                <a:spcPct val="100000"/>
              </a:lnSpc>
              <a:tabLst>
                <a:tab algn="l" pos="0"/>
              </a:tabLst>
            </a:pPr>
            <a:fld id="{C467C517-A866-4F64-AFE6-7F6E0D3EA7CD}" type="slidenum">
              <a:rPr b="1" lang="en-US" sz="2400" spc="-1" strike="noStrike">
                <a:solidFill>
                  <a:srgbClr val="d1282e"/>
                </a:solidFill>
                <a:latin typeface="Arial"/>
                <a:ea typeface="Arial"/>
              </a:rPr>
              <a:t>&lt;number&gt;</a:t>
            </a:fld>
            <a:endParaRPr b="0" lang="en-US" sz="2400" spc="-1" strike="noStrike">
              <a:latin typeface="Times New Roman"/>
            </a:endParaRPr>
          </a:p>
        </p:txBody>
      </p:sp>
    </p:spTree>
  </p:cSld>
  <mc:AlternateContent>
    <mc:Choice Requires="p14">
      <p:transition spd="slow" p14:dur="2000"/>
    </mc:Choice>
    <mc:Fallback>
      <p:transition spd="slow"/>
    </mc:Fallback>
  </mc:AlternateContent>
  <p:timing>
    <p:tnLst>
      <p:par>
        <p:cTn id="427" dur="indefinite" restart="never" nodeType="tmRoot">
          <p:childTnLst>
            <p:seq>
              <p:cTn id="428" dur="indefinite" nodeType="mainSeq">
                <p:childTnLst>
                  <p:par>
                    <p:cTn id="429" fill="hold">
                      <p:stCondLst>
                        <p:cond delay="indefinite"/>
                      </p:stCondLst>
                      <p:childTnLst>
                        <p:par>
                          <p:cTn id="430" fill="hold">
                            <p:stCondLst>
                              <p:cond delay="0"/>
                            </p:stCondLst>
                            <p:childTnLst>
                              <p:par>
                                <p:cTn id="431" nodeType="clickEffect" fill="hold" presetClass="entr" presetID="1">
                                  <p:stCondLst>
                                    <p:cond delay="0"/>
                                  </p:stCondLst>
                                  <p:childTnLst>
                                    <p:set>
                                      <p:cBhvr>
                                        <p:cTn id="432" dur="1" fill="hold">
                                          <p:stCondLst>
                                            <p:cond delay="0"/>
                                          </p:stCondLst>
                                        </p:cTn>
                                        <p:tgtEl>
                                          <p:spTgt spid="320">
                                            <p:txEl>
                                              <p:pRg st="0" end="0"/>
                                            </p:txEl>
                                          </p:spTgt>
                                        </p:tgtEl>
                                        <p:attrNameLst>
                                          <p:attrName>style.visibility</p:attrName>
                                        </p:attrNameLst>
                                      </p:cBhvr>
                                      <p:to>
                                        <p:strVal val="visible"/>
                                      </p:to>
                                    </p:set>
                                  </p:childTnLst>
                                </p:cTn>
                              </p:par>
                            </p:childTnLst>
                          </p:cTn>
                        </p:par>
                      </p:childTnLst>
                    </p:cTn>
                  </p:par>
                  <p:par>
                    <p:cTn id="433" fill="hold">
                      <p:stCondLst>
                        <p:cond delay="indefinite"/>
                      </p:stCondLst>
                      <p:childTnLst>
                        <p:par>
                          <p:cTn id="434" fill="hold">
                            <p:stCondLst>
                              <p:cond delay="0"/>
                            </p:stCondLst>
                            <p:childTnLst>
                              <p:par>
                                <p:cTn id="435" nodeType="clickEffect" fill="hold" presetClass="entr" presetID="1">
                                  <p:stCondLst>
                                    <p:cond delay="0"/>
                                  </p:stCondLst>
                                  <p:childTnLst>
                                    <p:set>
                                      <p:cBhvr>
                                        <p:cTn id="436" dur="1" fill="hold">
                                          <p:stCondLst>
                                            <p:cond delay="0"/>
                                          </p:stCondLst>
                                        </p:cTn>
                                        <p:tgtEl>
                                          <p:spTgt spid="320">
                                            <p:txEl>
                                              <p:pRg st="1" end="1"/>
                                            </p:txEl>
                                          </p:spTgt>
                                        </p:tgtEl>
                                        <p:attrNameLst>
                                          <p:attrName>style.visibility</p:attrName>
                                        </p:attrNameLst>
                                      </p:cBhvr>
                                      <p:to>
                                        <p:strVal val="visible"/>
                                      </p:to>
                                    </p:set>
                                  </p:childTnLst>
                                </p:cTn>
                              </p:par>
                            </p:childTnLst>
                          </p:cTn>
                        </p:par>
                      </p:childTnLst>
                    </p:cTn>
                  </p:par>
                  <p:par>
                    <p:cTn id="437" fill="hold">
                      <p:stCondLst>
                        <p:cond delay="indefinite"/>
                      </p:stCondLst>
                      <p:childTnLst>
                        <p:par>
                          <p:cTn id="438" fill="hold">
                            <p:stCondLst>
                              <p:cond delay="0"/>
                            </p:stCondLst>
                            <p:childTnLst>
                              <p:par>
                                <p:cTn id="439" nodeType="clickEffect" fill="hold" presetClass="entr" presetID="1">
                                  <p:stCondLst>
                                    <p:cond delay="0"/>
                                  </p:stCondLst>
                                  <p:childTnLst>
                                    <p:set>
                                      <p:cBhvr>
                                        <p:cTn id="440" dur="1" fill="hold">
                                          <p:stCondLst>
                                            <p:cond delay="0"/>
                                          </p:stCondLst>
                                        </p:cTn>
                                        <p:tgtEl>
                                          <p:spTgt spid="320">
                                            <p:txEl>
                                              <p:pRg st="2" end="2"/>
                                            </p:txEl>
                                          </p:spTgt>
                                        </p:tgtEl>
                                        <p:attrNameLst>
                                          <p:attrName>style.visibility</p:attrName>
                                        </p:attrNameLst>
                                      </p:cBhvr>
                                      <p:to>
                                        <p:strVal val="visible"/>
                                      </p:to>
                                    </p:set>
                                  </p:childTnLst>
                                </p:cTn>
                              </p:par>
                            </p:childTnLst>
                          </p:cTn>
                        </p:par>
                      </p:childTnLst>
                    </p:cTn>
                  </p:par>
                  <p:par>
                    <p:cTn id="441" fill="hold">
                      <p:stCondLst>
                        <p:cond delay="indefinite"/>
                      </p:stCondLst>
                      <p:childTnLst>
                        <p:par>
                          <p:cTn id="442" fill="hold">
                            <p:stCondLst>
                              <p:cond delay="0"/>
                            </p:stCondLst>
                            <p:childTnLst>
                              <p:par>
                                <p:cTn id="443" nodeType="clickEffect" fill="hold" presetClass="entr" presetID="1">
                                  <p:stCondLst>
                                    <p:cond delay="0"/>
                                  </p:stCondLst>
                                  <p:childTnLst>
                                    <p:set>
                                      <p:cBhvr>
                                        <p:cTn id="444" dur="1" fill="hold">
                                          <p:stCondLst>
                                            <p:cond delay="0"/>
                                          </p:stCondLst>
                                        </p:cTn>
                                        <p:tgtEl>
                                          <p:spTgt spid="320">
                                            <p:txEl>
                                              <p:pRg st="3" end="3"/>
                                            </p:txEl>
                                          </p:spTgt>
                                        </p:tgtEl>
                                        <p:attrNameLst>
                                          <p:attrName>style.visibility</p:attrName>
                                        </p:attrNameLst>
                                      </p:cBhvr>
                                      <p:to>
                                        <p:strVal val="visible"/>
                                      </p:to>
                                    </p:set>
                                  </p:childTnLst>
                                </p:cTn>
                              </p:par>
                            </p:childTnLst>
                          </p:cTn>
                        </p:par>
                      </p:childTnLst>
                    </p:cTn>
                  </p:par>
                  <p:par>
                    <p:cTn id="445" fill="hold">
                      <p:stCondLst>
                        <p:cond delay="indefinite"/>
                      </p:stCondLst>
                      <p:childTnLst>
                        <p:par>
                          <p:cTn id="446" fill="hold">
                            <p:stCondLst>
                              <p:cond delay="0"/>
                            </p:stCondLst>
                            <p:childTnLst>
                              <p:par>
                                <p:cTn id="447" nodeType="clickEffect" fill="hold" presetClass="entr" presetID="1">
                                  <p:stCondLst>
                                    <p:cond delay="0"/>
                                  </p:stCondLst>
                                  <p:childTnLst>
                                    <p:set>
                                      <p:cBhvr>
                                        <p:cTn id="448" dur="1" fill="hold">
                                          <p:stCondLst>
                                            <p:cond delay="0"/>
                                          </p:stCondLst>
                                        </p:cTn>
                                        <p:tgtEl>
                                          <p:spTgt spid="320">
                                            <p:txEl>
                                              <p:pRg st="4" end="4"/>
                                            </p:txEl>
                                          </p:spTgt>
                                        </p:tgtEl>
                                        <p:attrNameLst>
                                          <p:attrName>style.visibility</p:attrName>
                                        </p:attrNameLst>
                                      </p:cBhvr>
                                      <p:to>
                                        <p:strVal val="visible"/>
                                      </p:to>
                                    </p:set>
                                  </p:childTnLst>
                                </p:cTn>
                              </p:par>
                            </p:childTnLst>
                          </p:cTn>
                        </p:par>
                      </p:childTnLst>
                    </p:cTn>
                  </p:par>
                  <p:par>
                    <p:cTn id="449" fill="hold">
                      <p:stCondLst>
                        <p:cond delay="indefinite"/>
                      </p:stCondLst>
                      <p:childTnLst>
                        <p:par>
                          <p:cTn id="450" fill="hold">
                            <p:stCondLst>
                              <p:cond delay="0"/>
                            </p:stCondLst>
                            <p:childTnLst>
                              <p:par>
                                <p:cTn id="451" nodeType="clickEffect" fill="hold" presetClass="entr" presetID="1">
                                  <p:stCondLst>
                                    <p:cond delay="0"/>
                                  </p:stCondLst>
                                  <p:childTnLst>
                                    <p:set>
                                      <p:cBhvr>
                                        <p:cTn id="452" dur="1" fill="hold">
                                          <p:stCondLst>
                                            <p:cond delay="0"/>
                                          </p:stCondLst>
                                        </p:cTn>
                                        <p:tgtEl>
                                          <p:spTgt spid="320">
                                            <p:txEl>
                                              <p:pRg st="5" end="5"/>
                                            </p:txEl>
                                          </p:spTgt>
                                        </p:tgtEl>
                                        <p:attrNameLst>
                                          <p:attrName>style.visibility</p:attrName>
                                        </p:attrNameLst>
                                      </p:cBhvr>
                                      <p:to>
                                        <p:strVal val="visible"/>
                                      </p:to>
                                    </p:set>
                                  </p:childTnLst>
                                </p:cTn>
                              </p:par>
                            </p:childTnLst>
                          </p:cTn>
                        </p:par>
                      </p:childTnLst>
                    </p:cTn>
                  </p:par>
                  <p:par>
                    <p:cTn id="453" fill="hold">
                      <p:stCondLst>
                        <p:cond delay="indefinite"/>
                      </p:stCondLst>
                      <p:childTnLst>
                        <p:par>
                          <p:cTn id="454" fill="hold">
                            <p:stCondLst>
                              <p:cond delay="0"/>
                            </p:stCondLst>
                            <p:childTnLst>
                              <p:par>
                                <p:cTn id="455" nodeType="clickEffect" fill="hold" presetClass="entr" presetID="1">
                                  <p:stCondLst>
                                    <p:cond delay="0"/>
                                  </p:stCondLst>
                                  <p:childTnLst>
                                    <p:set>
                                      <p:cBhvr>
                                        <p:cTn id="456" dur="1" fill="hold">
                                          <p:stCondLst>
                                            <p:cond delay="0"/>
                                          </p:stCondLst>
                                        </p:cTn>
                                        <p:tgtEl>
                                          <p:spTgt spid="320">
                                            <p:txEl>
                                              <p:pRg st="6" end="6"/>
                                            </p:txEl>
                                          </p:spTgt>
                                        </p:tgtEl>
                                        <p:attrNameLst>
                                          <p:attrName>style.visibility</p:attrName>
                                        </p:attrNameLst>
                                      </p:cBhvr>
                                      <p:to>
                                        <p:strVal val="visible"/>
                                      </p:to>
                                    </p:set>
                                  </p:childTnLst>
                                </p:cTn>
                              </p:par>
                            </p:childTnLst>
                          </p:cTn>
                        </p:par>
                      </p:childTnLst>
                    </p:cTn>
                  </p:par>
                  <p:par>
                    <p:cTn id="457" fill="hold">
                      <p:stCondLst>
                        <p:cond delay="indefinite"/>
                      </p:stCondLst>
                      <p:childTnLst>
                        <p:par>
                          <p:cTn id="458" fill="hold">
                            <p:stCondLst>
                              <p:cond delay="0"/>
                            </p:stCondLst>
                            <p:childTnLst>
                              <p:par>
                                <p:cTn id="459" nodeType="clickEffect" fill="hold" presetClass="entr" presetID="1">
                                  <p:stCondLst>
                                    <p:cond delay="0"/>
                                  </p:stCondLst>
                                  <p:childTnLst>
                                    <p:set>
                                      <p:cBhvr>
                                        <p:cTn id="460" dur="1" fill="hold">
                                          <p:stCondLst>
                                            <p:cond delay="0"/>
                                          </p:stCondLst>
                                        </p:cTn>
                                        <p:tgtEl>
                                          <p:spTgt spid="320">
                                            <p:txEl>
                                              <p:pRg st="7" end="7"/>
                                            </p:txEl>
                                          </p:spTgt>
                                        </p:tgtEl>
                                        <p:attrNameLst>
                                          <p:attrName>style.visibility</p:attrName>
                                        </p:attrNameLst>
                                      </p:cBhvr>
                                      <p:to>
                                        <p:strVal val="visible"/>
                                      </p:to>
                                    </p:set>
                                  </p:childTnLst>
                                </p:cTn>
                              </p:par>
                            </p:childTnLst>
                          </p:cTn>
                        </p:par>
                      </p:childTnLst>
                    </p:cTn>
                  </p:par>
                  <p:par>
                    <p:cTn id="461" fill="hold">
                      <p:stCondLst>
                        <p:cond delay="indefinite"/>
                      </p:stCondLst>
                      <p:childTnLst>
                        <p:par>
                          <p:cTn id="462" fill="hold">
                            <p:stCondLst>
                              <p:cond delay="0"/>
                            </p:stCondLst>
                            <p:childTnLst>
                              <p:par>
                                <p:cTn id="463" nodeType="clickEffect" fill="hold" presetClass="entr" presetID="1">
                                  <p:stCondLst>
                                    <p:cond delay="0"/>
                                  </p:stCondLst>
                                  <p:childTnLst>
                                    <p:set>
                                      <p:cBhvr>
                                        <p:cTn id="464" dur="1" fill="hold">
                                          <p:stCondLst>
                                            <p:cond delay="0"/>
                                          </p:stCondLst>
                                        </p:cTn>
                                        <p:tgtEl>
                                          <p:spTgt spid="320">
                                            <p:txEl>
                                              <p:pRg st="8" end="8"/>
                                            </p:txEl>
                                          </p:spTgt>
                                        </p:tgtEl>
                                        <p:attrNameLst>
                                          <p:attrName>style.visibility</p:attrName>
                                        </p:attrNameLst>
                                      </p:cBhvr>
                                      <p:to>
                                        <p:strVal val="visible"/>
                                      </p:to>
                                    </p:set>
                                  </p:childTnLst>
                                </p:cTn>
                              </p:par>
                            </p:childTnLst>
                          </p:cTn>
                        </p:par>
                      </p:childTnLst>
                    </p:cTn>
                  </p:par>
                  <p:par>
                    <p:cTn id="465" fill="hold">
                      <p:stCondLst>
                        <p:cond delay="indefinite"/>
                      </p:stCondLst>
                      <p:childTnLst>
                        <p:par>
                          <p:cTn id="466" fill="hold">
                            <p:stCondLst>
                              <p:cond delay="0"/>
                            </p:stCondLst>
                            <p:childTnLst>
                              <p:par>
                                <p:cTn id="467" nodeType="clickEffect" fill="hold" presetClass="entr" presetID="1">
                                  <p:stCondLst>
                                    <p:cond delay="0"/>
                                  </p:stCondLst>
                                  <p:childTnLst>
                                    <p:set>
                                      <p:cBhvr>
                                        <p:cTn id="468" dur="1" fill="hold">
                                          <p:stCondLst>
                                            <p:cond delay="0"/>
                                          </p:stCondLst>
                                        </p:cTn>
                                        <p:tgtEl>
                                          <p:spTgt spid="320">
                                            <p:txEl>
                                              <p:pRg st="9" end="9"/>
                                            </p:txEl>
                                          </p:spTgt>
                                        </p:tgtEl>
                                        <p:attrNameLst>
                                          <p:attrName>style.visibility</p:attrName>
                                        </p:attrNameLst>
                                      </p:cBhvr>
                                      <p:to>
                                        <p:strVal val="visible"/>
                                      </p:to>
                                    </p:set>
                                  </p:childTnLst>
                                </p:cTn>
                              </p:par>
                            </p:childTnLst>
                          </p:cTn>
                        </p:par>
                      </p:childTnLst>
                    </p:cTn>
                  </p:par>
                  <p:par>
                    <p:cTn id="469" fill="hold">
                      <p:stCondLst>
                        <p:cond delay="indefinite"/>
                      </p:stCondLst>
                      <p:childTnLst>
                        <p:par>
                          <p:cTn id="470" fill="hold">
                            <p:stCondLst>
                              <p:cond delay="0"/>
                            </p:stCondLst>
                            <p:childTnLst>
                              <p:par>
                                <p:cTn id="471" nodeType="clickEffect" fill="hold" presetClass="entr" presetID="1">
                                  <p:stCondLst>
                                    <p:cond delay="0"/>
                                  </p:stCondLst>
                                  <p:childTnLst>
                                    <p:set>
                                      <p:cBhvr>
                                        <p:cTn id="472" dur="1" fill="hold">
                                          <p:stCondLst>
                                            <p:cond delay="0"/>
                                          </p:stCondLst>
                                        </p:cTn>
                                        <p:tgtEl>
                                          <p:spTgt spid="320">
                                            <p:txEl>
                                              <p:pRg st="10" end="10"/>
                                            </p:txEl>
                                          </p:spTgt>
                                        </p:tgtEl>
                                        <p:attrNameLst>
                                          <p:attrName>style.visibility</p:attrName>
                                        </p:attrNameLst>
                                      </p:cBhvr>
                                      <p:to>
                                        <p:strVal val="visible"/>
                                      </p:to>
                                    </p:set>
                                  </p:childTnLst>
                                </p:cTn>
                              </p:par>
                            </p:childTnLst>
                          </p:cTn>
                        </p:par>
                      </p:childTnLst>
                    </p:cTn>
                  </p:par>
                  <p:par>
                    <p:cTn id="473" fill="hold">
                      <p:stCondLst>
                        <p:cond delay="indefinite"/>
                      </p:stCondLst>
                      <p:childTnLst>
                        <p:par>
                          <p:cTn id="474" fill="hold">
                            <p:stCondLst>
                              <p:cond delay="0"/>
                            </p:stCondLst>
                            <p:childTnLst>
                              <p:par>
                                <p:cTn id="475" nodeType="clickEffect" fill="hold" presetClass="entr" presetID="1">
                                  <p:stCondLst>
                                    <p:cond delay="0"/>
                                  </p:stCondLst>
                                  <p:childTnLst>
                                    <p:set>
                                      <p:cBhvr>
                                        <p:cTn id="476" dur="1" fill="hold">
                                          <p:stCondLst>
                                            <p:cond delay="0"/>
                                          </p:stCondLst>
                                        </p:cTn>
                                        <p:tgtEl>
                                          <p:spTgt spid="320">
                                            <p:txEl>
                                              <p:pRg st="11" end="11"/>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2" name="PlaceHolder 1"/>
          <p:cNvSpPr>
            <a:spLocks noGrp="1"/>
          </p:cNvSpPr>
          <p:nvPr>
            <p:ph type="title"/>
          </p:nvPr>
        </p:nvSpPr>
        <p:spPr>
          <a:xfrm>
            <a:off x="609480" y="152640"/>
            <a:ext cx="7720920" cy="1370880"/>
          </a:xfrm>
          <a:prstGeom prst="rect">
            <a:avLst/>
          </a:prstGeom>
          <a:noFill/>
          <a:ln w="0">
            <a:noFill/>
          </a:ln>
        </p:spPr>
        <p:txBody>
          <a:bodyPr lIns="90000" rIns="90000" tIns="45000" bIns="45000" anchor="b">
            <a:normAutofit/>
          </a:bodyPr>
          <a:p>
            <a:pPr>
              <a:lnSpc>
                <a:spcPct val="100000"/>
              </a:lnSpc>
              <a:tabLst>
                <a:tab algn="l" pos="0"/>
              </a:tabLst>
            </a:pPr>
            <a:r>
              <a:rPr b="0" lang="en-US" sz="3600" spc="-1" strike="noStrike">
                <a:solidFill>
                  <a:srgbClr val="d1282e"/>
                </a:solidFill>
                <a:latin typeface="Arial Black"/>
                <a:ea typeface="Arial Black"/>
              </a:rPr>
              <a:t>READY-MADE DATASET REPOSITORIES</a:t>
            </a:r>
            <a:endParaRPr b="0" lang="en-US" sz="3600" spc="-1" strike="noStrike">
              <a:latin typeface="Arial"/>
            </a:endParaRPr>
          </a:p>
        </p:txBody>
      </p:sp>
      <p:sp>
        <p:nvSpPr>
          <p:cNvPr id="323" name="PlaceHolder 2"/>
          <p:cNvSpPr>
            <a:spLocks noGrp="1"/>
          </p:cNvSpPr>
          <p:nvPr>
            <p:ph/>
          </p:nvPr>
        </p:nvSpPr>
        <p:spPr>
          <a:xfrm>
            <a:off x="609480" y="1752480"/>
            <a:ext cx="10159200" cy="4372920"/>
          </a:xfrm>
          <a:prstGeom prst="rect">
            <a:avLst/>
          </a:prstGeom>
          <a:noFill/>
          <a:ln w="0">
            <a:noFill/>
          </a:ln>
        </p:spPr>
        <p:txBody>
          <a:bodyPr lIns="90000" rIns="90000" tIns="45000" bIns="45000" anchor="t">
            <a:normAutofit fontScale="96000"/>
          </a:bodyPr>
          <a:p>
            <a:pPr>
              <a:lnSpc>
                <a:spcPct val="100000"/>
              </a:lnSpc>
              <a:tabLst>
                <a:tab algn="l" pos="0"/>
              </a:tabLst>
            </a:pPr>
            <a:r>
              <a:rPr b="1" lang="en-US" sz="2000" spc="-1" strike="noStrike" u="sng">
                <a:solidFill>
                  <a:srgbClr val="cc9900"/>
                </a:solidFill>
                <a:uFillTx/>
                <a:latin typeface="Arial"/>
                <a:ea typeface="Arial"/>
                <a:hlinkClick r:id="rId1"/>
              </a:rPr>
              <a:t>https://www.data.gov/</a:t>
            </a:r>
            <a:endParaRPr b="0" lang="en-US" sz="2000" spc="-1" strike="noStrike">
              <a:latin typeface="Arial"/>
            </a:endParaRPr>
          </a:p>
          <a:p>
            <a:pPr marL="343080" indent="-343080">
              <a:lnSpc>
                <a:spcPct val="100000"/>
              </a:lnSpc>
              <a:spcBef>
                <a:spcPts val="969"/>
              </a:spcBef>
              <a:buClr>
                <a:srgbClr val="000000"/>
              </a:buClr>
              <a:buFont typeface="Arial"/>
              <a:buChar char="•"/>
              <a:tabLst>
                <a:tab algn="l" pos="0"/>
              </a:tabLst>
            </a:pPr>
            <a:r>
              <a:rPr b="0" lang="en-US" sz="2000" spc="-1" strike="noStrike">
                <a:solidFill>
                  <a:srgbClr val="000000"/>
                </a:solidFill>
                <a:latin typeface="Arial"/>
                <a:ea typeface="Arial"/>
              </a:rPr>
              <a:t>US-centric agriculture, climate, education, energy, finance, health, manufacturing data, …</a:t>
            </a:r>
            <a:endParaRPr b="0" lang="en-US" sz="2000" spc="-1" strike="noStrike">
              <a:latin typeface="Arial"/>
            </a:endParaRPr>
          </a:p>
          <a:p>
            <a:pPr>
              <a:lnSpc>
                <a:spcPct val="100000"/>
              </a:lnSpc>
              <a:spcBef>
                <a:spcPts val="969"/>
              </a:spcBef>
              <a:tabLst>
                <a:tab algn="l" pos="0"/>
              </a:tabLst>
            </a:pPr>
            <a:r>
              <a:rPr b="1" lang="en-US" sz="2000" spc="-1" strike="noStrike" u="sng">
                <a:solidFill>
                  <a:srgbClr val="cc9900"/>
                </a:solidFill>
                <a:uFillTx/>
                <a:latin typeface="Arial"/>
                <a:ea typeface="Arial"/>
                <a:hlinkClick r:id="rId2"/>
              </a:rPr>
              <a:t>https://cloud.google.com/bigquery/public-data/</a:t>
            </a:r>
            <a:endParaRPr b="0" lang="en-US" sz="2000" spc="-1" strike="noStrike">
              <a:latin typeface="Arial"/>
            </a:endParaRPr>
          </a:p>
          <a:p>
            <a:pPr marL="343080" indent="-343080">
              <a:lnSpc>
                <a:spcPct val="100000"/>
              </a:lnSpc>
              <a:spcBef>
                <a:spcPts val="969"/>
              </a:spcBef>
              <a:buClr>
                <a:srgbClr val="000000"/>
              </a:buClr>
              <a:buFont typeface="Arial"/>
              <a:buChar char="•"/>
              <a:tabLst>
                <a:tab algn="l" pos="0"/>
              </a:tabLst>
            </a:pPr>
            <a:r>
              <a:rPr b="0" lang="en-US" sz="2000" spc="-1" strike="noStrike">
                <a:solidFill>
                  <a:srgbClr val="000000"/>
                </a:solidFill>
                <a:latin typeface="Arial"/>
                <a:ea typeface="Arial"/>
              </a:rPr>
              <a:t>BigQuery (Google Cloud) public datasets (bikeshare, GitHub, Hacker News, Form 990 non-profits, NOAA, …)</a:t>
            </a:r>
            <a:endParaRPr b="0" lang="en-US" sz="2000" spc="-1" strike="noStrike">
              <a:latin typeface="Arial"/>
            </a:endParaRPr>
          </a:p>
          <a:p>
            <a:pPr>
              <a:lnSpc>
                <a:spcPct val="100000"/>
              </a:lnSpc>
              <a:spcBef>
                <a:spcPts val="969"/>
              </a:spcBef>
              <a:tabLst>
                <a:tab algn="l" pos="0"/>
              </a:tabLst>
            </a:pPr>
            <a:r>
              <a:rPr b="1" lang="en-US" sz="2000" spc="-1" strike="noStrike" u="sng">
                <a:solidFill>
                  <a:srgbClr val="cc9900"/>
                </a:solidFill>
                <a:uFillTx/>
                <a:latin typeface="Arial"/>
                <a:ea typeface="Arial"/>
                <a:hlinkClick r:id="rId3"/>
              </a:rPr>
              <a:t>https://www.kaggle.com/datasets</a:t>
            </a:r>
            <a:endParaRPr b="0" lang="en-US" sz="2000" spc="-1" strike="noStrike">
              <a:latin typeface="Arial"/>
            </a:endParaRPr>
          </a:p>
          <a:p>
            <a:pPr marL="343080" indent="-343080">
              <a:lnSpc>
                <a:spcPct val="100000"/>
              </a:lnSpc>
              <a:spcBef>
                <a:spcPts val="969"/>
              </a:spcBef>
              <a:buClr>
                <a:srgbClr val="000000"/>
              </a:buClr>
              <a:buFont typeface="Arial"/>
              <a:buChar char="•"/>
              <a:tabLst>
                <a:tab algn="l" pos="0"/>
              </a:tabLst>
            </a:pPr>
            <a:r>
              <a:rPr b="0" lang="en-US" sz="2000" spc="-1" strike="noStrike">
                <a:solidFill>
                  <a:srgbClr val="000000"/>
                </a:solidFill>
                <a:latin typeface="Arial"/>
                <a:ea typeface="Arial"/>
              </a:rPr>
              <a:t>Microsoft-owned, various (Billboard Top 100 lyrics, credit card fraud, crime in Chicago, global terrorism, world happiness, …)</a:t>
            </a:r>
            <a:endParaRPr b="0" lang="en-US" sz="2000" spc="-1" strike="noStrike">
              <a:latin typeface="Arial"/>
            </a:endParaRPr>
          </a:p>
          <a:p>
            <a:pPr>
              <a:lnSpc>
                <a:spcPct val="100000"/>
              </a:lnSpc>
              <a:spcBef>
                <a:spcPts val="969"/>
              </a:spcBef>
              <a:tabLst>
                <a:tab algn="l" pos="0"/>
              </a:tabLst>
            </a:pPr>
            <a:r>
              <a:rPr b="1" lang="en-US" sz="2000" spc="-1" strike="noStrike" u="sng">
                <a:solidFill>
                  <a:srgbClr val="cc9900"/>
                </a:solidFill>
                <a:uFillTx/>
                <a:latin typeface="Arial"/>
                <a:ea typeface="Arial"/>
                <a:hlinkClick r:id="rId4"/>
              </a:rPr>
              <a:t>https://aws.amazon.com/public-datasets/</a:t>
            </a:r>
            <a:endParaRPr b="0" lang="en-US" sz="2000" spc="-1" strike="noStrike">
              <a:latin typeface="Arial"/>
            </a:endParaRPr>
          </a:p>
          <a:p>
            <a:pPr marL="343080" indent="-343080">
              <a:lnSpc>
                <a:spcPct val="100000"/>
              </a:lnSpc>
              <a:spcBef>
                <a:spcPts val="969"/>
              </a:spcBef>
              <a:buClr>
                <a:srgbClr val="000000"/>
              </a:buClr>
              <a:buFont typeface="Arial"/>
              <a:buChar char="•"/>
              <a:tabLst>
                <a:tab algn="l" pos="0"/>
              </a:tabLst>
            </a:pPr>
            <a:r>
              <a:rPr b="0" lang="en-US" sz="2000" spc="-1" strike="noStrike">
                <a:solidFill>
                  <a:srgbClr val="000000"/>
                </a:solidFill>
                <a:latin typeface="Arial"/>
                <a:ea typeface="Arial"/>
              </a:rPr>
              <a:t>AWS-hosted, various (NASA, a bunch of genome stuff, Google Books n-grams, Multimedia Commons, …)</a:t>
            </a:r>
            <a:endParaRPr b="0" lang="en-US" sz="2000" spc="-1" strike="noStrike">
              <a:latin typeface="Arial"/>
            </a:endParaRPr>
          </a:p>
        </p:txBody>
      </p:sp>
      <p:sp>
        <p:nvSpPr>
          <p:cNvPr id="324" name="PlaceHolder 3"/>
          <p:cNvSpPr>
            <a:spLocks noGrp="1"/>
          </p:cNvSpPr>
          <p:nvPr>
            <p:ph type="sldNum"/>
          </p:nvPr>
        </p:nvSpPr>
        <p:spPr>
          <a:xfrm rot="16200000">
            <a:off x="11188800" y="5825160"/>
            <a:ext cx="1315080" cy="486000"/>
          </a:xfrm>
          <a:prstGeom prst="rect">
            <a:avLst/>
          </a:prstGeom>
          <a:noFill/>
          <a:ln w="0">
            <a:noFill/>
          </a:ln>
        </p:spPr>
        <p:txBody>
          <a:bodyPr lIns="90000" rIns="90000" tIns="45000" bIns="45000" anchor="ctr">
            <a:noAutofit/>
          </a:bodyPr>
          <a:p>
            <a:pPr>
              <a:lnSpc>
                <a:spcPct val="100000"/>
              </a:lnSpc>
              <a:tabLst>
                <a:tab algn="l" pos="0"/>
              </a:tabLst>
            </a:pPr>
            <a:fld id="{51F0311D-67E6-47AF-B7A1-4F509B9B6B16}" type="slidenum">
              <a:rPr b="1" lang="en-US" sz="2400" spc="-1" strike="noStrike">
                <a:solidFill>
                  <a:srgbClr val="d1282e"/>
                </a:solidFill>
                <a:latin typeface="Arial"/>
                <a:ea typeface="Arial"/>
              </a:rPr>
              <a:t>&lt;number&gt;</a:t>
            </a:fld>
            <a:endParaRPr b="0" lang="en-US" sz="2400" spc="-1" strike="noStrike">
              <a:latin typeface="Times New Roman"/>
            </a:endParaRPr>
          </a:p>
        </p:txBody>
      </p:sp>
    </p:spTree>
  </p:cSld>
  <mc:AlternateContent>
    <mc:Choice Requires="p14">
      <p:transition spd="slow" p14:dur="2000"/>
    </mc:Choice>
    <mc:Fallback>
      <p:transition spd="slow"/>
    </mc:Fallback>
  </mc:AlternateContent>
  <p:timing>
    <p:tnLst>
      <p:par>
        <p:cTn id="477" dur="indefinite" restart="never" nodeType="tmRoot">
          <p:childTnLst>
            <p:seq>
              <p:cTn id="478" dur="indefinite" nodeType="mainSeq">
                <p:childTnLst>
                  <p:par>
                    <p:cTn id="479" fill="hold">
                      <p:stCondLst>
                        <p:cond delay="indefinite"/>
                      </p:stCondLst>
                      <p:childTnLst>
                        <p:par>
                          <p:cTn id="480" fill="hold">
                            <p:stCondLst>
                              <p:cond delay="0"/>
                            </p:stCondLst>
                            <p:childTnLst>
                              <p:par>
                                <p:cTn id="481" nodeType="clickEffect" fill="hold" presetClass="entr" presetID="1">
                                  <p:stCondLst>
                                    <p:cond delay="0"/>
                                  </p:stCondLst>
                                  <p:childTnLst>
                                    <p:set>
                                      <p:cBhvr>
                                        <p:cTn id="482" dur="1" fill="hold">
                                          <p:stCondLst>
                                            <p:cond delay="0"/>
                                          </p:stCondLst>
                                        </p:cTn>
                                        <p:tgtEl>
                                          <p:spTgt spid="323">
                                            <p:txEl>
                                              <p:pRg st="0" end="0"/>
                                            </p:txEl>
                                          </p:spTgt>
                                        </p:tgtEl>
                                        <p:attrNameLst>
                                          <p:attrName>style.visibility</p:attrName>
                                        </p:attrNameLst>
                                      </p:cBhvr>
                                      <p:to>
                                        <p:strVal val="visible"/>
                                      </p:to>
                                    </p:set>
                                  </p:childTnLst>
                                </p:cTn>
                              </p:par>
                            </p:childTnLst>
                          </p:cTn>
                        </p:par>
                      </p:childTnLst>
                    </p:cTn>
                  </p:par>
                  <p:par>
                    <p:cTn id="483" fill="hold">
                      <p:stCondLst>
                        <p:cond delay="indefinite"/>
                      </p:stCondLst>
                      <p:childTnLst>
                        <p:par>
                          <p:cTn id="484" fill="hold">
                            <p:stCondLst>
                              <p:cond delay="0"/>
                            </p:stCondLst>
                            <p:childTnLst>
                              <p:par>
                                <p:cTn id="485" nodeType="clickEffect" fill="hold" presetClass="entr" presetID="1">
                                  <p:stCondLst>
                                    <p:cond delay="0"/>
                                  </p:stCondLst>
                                  <p:childTnLst>
                                    <p:set>
                                      <p:cBhvr>
                                        <p:cTn id="486" dur="1" fill="hold">
                                          <p:stCondLst>
                                            <p:cond delay="0"/>
                                          </p:stCondLst>
                                        </p:cTn>
                                        <p:tgtEl>
                                          <p:spTgt spid="323">
                                            <p:txEl>
                                              <p:pRg st="1" end="1"/>
                                            </p:txEl>
                                          </p:spTgt>
                                        </p:tgtEl>
                                        <p:attrNameLst>
                                          <p:attrName>style.visibility</p:attrName>
                                        </p:attrNameLst>
                                      </p:cBhvr>
                                      <p:to>
                                        <p:strVal val="visible"/>
                                      </p:to>
                                    </p:set>
                                  </p:childTnLst>
                                </p:cTn>
                              </p:par>
                            </p:childTnLst>
                          </p:cTn>
                        </p:par>
                      </p:childTnLst>
                    </p:cTn>
                  </p:par>
                  <p:par>
                    <p:cTn id="487" fill="hold">
                      <p:stCondLst>
                        <p:cond delay="indefinite"/>
                      </p:stCondLst>
                      <p:childTnLst>
                        <p:par>
                          <p:cTn id="488" fill="hold">
                            <p:stCondLst>
                              <p:cond delay="0"/>
                            </p:stCondLst>
                            <p:childTnLst>
                              <p:par>
                                <p:cTn id="489" nodeType="clickEffect" fill="hold" presetClass="entr" presetID="1">
                                  <p:stCondLst>
                                    <p:cond delay="0"/>
                                  </p:stCondLst>
                                  <p:childTnLst>
                                    <p:set>
                                      <p:cBhvr>
                                        <p:cTn id="490" dur="1" fill="hold">
                                          <p:stCondLst>
                                            <p:cond delay="0"/>
                                          </p:stCondLst>
                                        </p:cTn>
                                        <p:tgtEl>
                                          <p:spTgt spid="323">
                                            <p:txEl>
                                              <p:pRg st="2" end="2"/>
                                            </p:txEl>
                                          </p:spTgt>
                                        </p:tgtEl>
                                        <p:attrNameLst>
                                          <p:attrName>style.visibility</p:attrName>
                                        </p:attrNameLst>
                                      </p:cBhvr>
                                      <p:to>
                                        <p:strVal val="visible"/>
                                      </p:to>
                                    </p:set>
                                  </p:childTnLst>
                                </p:cTn>
                              </p:par>
                            </p:childTnLst>
                          </p:cTn>
                        </p:par>
                      </p:childTnLst>
                    </p:cTn>
                  </p:par>
                  <p:par>
                    <p:cTn id="491" fill="hold">
                      <p:stCondLst>
                        <p:cond delay="indefinite"/>
                      </p:stCondLst>
                      <p:childTnLst>
                        <p:par>
                          <p:cTn id="492" fill="hold">
                            <p:stCondLst>
                              <p:cond delay="0"/>
                            </p:stCondLst>
                            <p:childTnLst>
                              <p:par>
                                <p:cTn id="493" nodeType="clickEffect" fill="hold" presetClass="entr" presetID="1">
                                  <p:stCondLst>
                                    <p:cond delay="0"/>
                                  </p:stCondLst>
                                  <p:childTnLst>
                                    <p:set>
                                      <p:cBhvr>
                                        <p:cTn id="494" dur="1" fill="hold">
                                          <p:stCondLst>
                                            <p:cond delay="0"/>
                                          </p:stCondLst>
                                        </p:cTn>
                                        <p:tgtEl>
                                          <p:spTgt spid="323">
                                            <p:txEl>
                                              <p:pRg st="3" end="3"/>
                                            </p:txEl>
                                          </p:spTgt>
                                        </p:tgtEl>
                                        <p:attrNameLst>
                                          <p:attrName>style.visibility</p:attrName>
                                        </p:attrNameLst>
                                      </p:cBhvr>
                                      <p:to>
                                        <p:strVal val="visible"/>
                                      </p:to>
                                    </p:set>
                                  </p:childTnLst>
                                </p:cTn>
                              </p:par>
                            </p:childTnLst>
                          </p:cTn>
                        </p:par>
                      </p:childTnLst>
                    </p:cTn>
                  </p:par>
                  <p:par>
                    <p:cTn id="495" fill="hold">
                      <p:stCondLst>
                        <p:cond delay="indefinite"/>
                      </p:stCondLst>
                      <p:childTnLst>
                        <p:par>
                          <p:cTn id="496" fill="hold">
                            <p:stCondLst>
                              <p:cond delay="0"/>
                            </p:stCondLst>
                            <p:childTnLst>
                              <p:par>
                                <p:cTn id="497" nodeType="clickEffect" fill="hold" presetClass="entr" presetID="1">
                                  <p:stCondLst>
                                    <p:cond delay="0"/>
                                  </p:stCondLst>
                                  <p:childTnLst>
                                    <p:set>
                                      <p:cBhvr>
                                        <p:cTn id="498" dur="1" fill="hold">
                                          <p:stCondLst>
                                            <p:cond delay="0"/>
                                          </p:stCondLst>
                                        </p:cTn>
                                        <p:tgtEl>
                                          <p:spTgt spid="323">
                                            <p:txEl>
                                              <p:pRg st="4" end="4"/>
                                            </p:txEl>
                                          </p:spTgt>
                                        </p:tgtEl>
                                        <p:attrNameLst>
                                          <p:attrName>style.visibility</p:attrName>
                                        </p:attrNameLst>
                                      </p:cBhvr>
                                      <p:to>
                                        <p:strVal val="visible"/>
                                      </p:to>
                                    </p:set>
                                  </p:childTnLst>
                                </p:cTn>
                              </p:par>
                            </p:childTnLst>
                          </p:cTn>
                        </p:par>
                      </p:childTnLst>
                    </p:cTn>
                  </p:par>
                  <p:par>
                    <p:cTn id="499" fill="hold">
                      <p:stCondLst>
                        <p:cond delay="indefinite"/>
                      </p:stCondLst>
                      <p:childTnLst>
                        <p:par>
                          <p:cTn id="500" fill="hold">
                            <p:stCondLst>
                              <p:cond delay="0"/>
                            </p:stCondLst>
                            <p:childTnLst>
                              <p:par>
                                <p:cTn id="501" nodeType="clickEffect" fill="hold" presetClass="entr" presetID="1">
                                  <p:stCondLst>
                                    <p:cond delay="0"/>
                                  </p:stCondLst>
                                  <p:childTnLst>
                                    <p:set>
                                      <p:cBhvr>
                                        <p:cTn id="502" dur="1" fill="hold">
                                          <p:stCondLst>
                                            <p:cond delay="0"/>
                                          </p:stCondLst>
                                        </p:cTn>
                                        <p:tgtEl>
                                          <p:spTgt spid="323">
                                            <p:txEl>
                                              <p:pRg st="5" end="5"/>
                                            </p:txEl>
                                          </p:spTgt>
                                        </p:tgtEl>
                                        <p:attrNameLst>
                                          <p:attrName>style.visibility</p:attrName>
                                        </p:attrNameLst>
                                      </p:cBhvr>
                                      <p:to>
                                        <p:strVal val="visible"/>
                                      </p:to>
                                    </p:set>
                                  </p:childTnLst>
                                </p:cTn>
                              </p:par>
                            </p:childTnLst>
                          </p:cTn>
                        </p:par>
                      </p:childTnLst>
                    </p:cTn>
                  </p:par>
                  <p:par>
                    <p:cTn id="503" fill="hold">
                      <p:stCondLst>
                        <p:cond delay="indefinite"/>
                      </p:stCondLst>
                      <p:childTnLst>
                        <p:par>
                          <p:cTn id="504" fill="hold">
                            <p:stCondLst>
                              <p:cond delay="0"/>
                            </p:stCondLst>
                            <p:childTnLst>
                              <p:par>
                                <p:cTn id="505" nodeType="clickEffect" fill="hold" presetClass="entr" presetID="1">
                                  <p:stCondLst>
                                    <p:cond delay="0"/>
                                  </p:stCondLst>
                                  <p:childTnLst>
                                    <p:set>
                                      <p:cBhvr>
                                        <p:cTn id="506" dur="1" fill="hold">
                                          <p:stCondLst>
                                            <p:cond delay="0"/>
                                          </p:stCondLst>
                                        </p:cTn>
                                        <p:tgtEl>
                                          <p:spTgt spid="323">
                                            <p:txEl>
                                              <p:pRg st="6" end="6"/>
                                            </p:txEl>
                                          </p:spTgt>
                                        </p:tgtEl>
                                        <p:attrNameLst>
                                          <p:attrName>style.visibility</p:attrName>
                                        </p:attrNameLst>
                                      </p:cBhvr>
                                      <p:to>
                                        <p:strVal val="visible"/>
                                      </p:to>
                                    </p:set>
                                  </p:childTnLst>
                                </p:cTn>
                              </p:par>
                            </p:childTnLst>
                          </p:cTn>
                        </p:par>
                      </p:childTnLst>
                    </p:cTn>
                  </p:par>
                  <p:par>
                    <p:cTn id="507" fill="hold">
                      <p:stCondLst>
                        <p:cond delay="indefinite"/>
                      </p:stCondLst>
                      <p:childTnLst>
                        <p:par>
                          <p:cTn id="508" fill="hold">
                            <p:stCondLst>
                              <p:cond delay="0"/>
                            </p:stCondLst>
                            <p:childTnLst>
                              <p:par>
                                <p:cTn id="509" nodeType="clickEffect" fill="hold" presetClass="entr" presetID="1">
                                  <p:stCondLst>
                                    <p:cond delay="0"/>
                                  </p:stCondLst>
                                  <p:childTnLst>
                                    <p:set>
                                      <p:cBhvr>
                                        <p:cTn id="510" dur="1" fill="hold">
                                          <p:stCondLst>
                                            <p:cond delay="0"/>
                                          </p:stCondLst>
                                        </p:cTn>
                                        <p:tgtEl>
                                          <p:spTgt spid="323">
                                            <p:txEl>
                                              <p:pRg st="7" end="7"/>
                                            </p:txEl>
                                          </p:spTgt>
                                        </p:tgtEl>
                                        <p:attrNameLst>
                                          <p:attrName>style.visibility</p:attrName>
                                        </p:attrNameLst>
                                      </p:cBhvr>
                                      <p:to>
                                        <p:strVal val="visible"/>
                                      </p:to>
                                    </p:set>
                                  </p:childTnLst>
                                </p:cTn>
                              </p:par>
                            </p:childTnLst>
                          </p:cTn>
                        </p:par>
                      </p:childTnLst>
                    </p:cTn>
                  </p:par>
                  <p:par>
                    <p:cTn id="511" fill="hold">
                      <p:stCondLst>
                        <p:cond delay="indefinite"/>
                      </p:stCondLst>
                      <p:childTnLst>
                        <p:par>
                          <p:cTn id="512" fill="hold">
                            <p:stCondLst>
                              <p:cond delay="0"/>
                            </p:stCondLst>
                            <p:childTnLst>
                              <p:par>
                                <p:cTn id="513" nodeType="clickEffect" fill="hold" presetClass="entr" presetID="1">
                                  <p:stCondLst>
                                    <p:cond delay="0"/>
                                  </p:stCondLst>
                                  <p:childTnLst>
                                    <p:set>
                                      <p:cBhvr>
                                        <p:cTn id="514" dur="1" fill="hold">
                                          <p:stCondLst>
                                            <p:cond delay="0"/>
                                          </p:stCondLst>
                                        </p:cTn>
                                        <p:tgtEl>
                                          <p:spTgt spid="323">
                                            <p:txEl>
                                              <p:pRg st="8" end="8"/>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5" name="PlaceHolder 1"/>
          <p:cNvSpPr>
            <a:spLocks noGrp="1"/>
          </p:cNvSpPr>
          <p:nvPr>
            <p:ph type="title"/>
          </p:nvPr>
        </p:nvSpPr>
        <p:spPr>
          <a:xfrm>
            <a:off x="609480" y="152640"/>
            <a:ext cx="7720920" cy="1370880"/>
          </a:xfrm>
          <a:prstGeom prst="rect">
            <a:avLst/>
          </a:prstGeom>
          <a:noFill/>
          <a:ln w="0">
            <a:noFill/>
          </a:ln>
        </p:spPr>
        <p:txBody>
          <a:bodyPr lIns="90000" rIns="90000" tIns="45000" bIns="45000" anchor="b">
            <a:normAutofit/>
          </a:bodyPr>
          <a:p>
            <a:pPr>
              <a:lnSpc>
                <a:spcPct val="100000"/>
              </a:lnSpc>
              <a:tabLst>
                <a:tab algn="l" pos="0"/>
              </a:tabLst>
            </a:pPr>
            <a:r>
              <a:rPr b="0" lang="en-US" sz="3600" spc="-1" strike="noStrike">
                <a:solidFill>
                  <a:srgbClr val="d1282e"/>
                </a:solidFill>
                <a:latin typeface="Arial Black"/>
                <a:ea typeface="Arial Black"/>
              </a:rPr>
              <a:t>NEW DATASET IDEAS</a:t>
            </a:r>
            <a:endParaRPr b="0" lang="en-US" sz="3600" spc="-1" strike="noStrike">
              <a:latin typeface="Arial"/>
            </a:endParaRPr>
          </a:p>
        </p:txBody>
      </p:sp>
      <p:sp>
        <p:nvSpPr>
          <p:cNvPr id="326" name="PlaceHolder 2"/>
          <p:cNvSpPr>
            <a:spLocks noGrp="1"/>
          </p:cNvSpPr>
          <p:nvPr>
            <p:ph/>
          </p:nvPr>
        </p:nvSpPr>
        <p:spPr>
          <a:xfrm>
            <a:off x="609480" y="1752480"/>
            <a:ext cx="10159200" cy="4372920"/>
          </a:xfrm>
          <a:prstGeom prst="rect">
            <a:avLst/>
          </a:prstGeom>
          <a:noFill/>
          <a:ln w="0">
            <a:noFill/>
          </a:ln>
        </p:spPr>
        <p:txBody>
          <a:bodyPr lIns="90000" rIns="90000" tIns="45000" bIns="45000" anchor="t">
            <a:normAutofit/>
          </a:bodyPr>
          <a:p>
            <a:pPr>
              <a:lnSpc>
                <a:spcPct val="100000"/>
              </a:lnSpc>
              <a:tabLst>
                <a:tab algn="l" pos="0"/>
              </a:tabLst>
            </a:pPr>
            <a:r>
              <a:rPr b="1" lang="en-US" sz="2000" spc="-1" strike="noStrike">
                <a:solidFill>
                  <a:srgbClr val="000000"/>
                </a:solidFill>
                <a:latin typeface="Arial"/>
                <a:ea typeface="Arial"/>
              </a:rPr>
              <a:t>Fraternal Order of Police vs Black Lives Matter</a:t>
            </a:r>
            <a:endParaRPr b="0" lang="en-US" sz="2000" spc="-1" strike="noStrike">
              <a:latin typeface="Arial"/>
            </a:endParaRPr>
          </a:p>
          <a:p>
            <a:pPr>
              <a:lnSpc>
                <a:spcPct val="100000"/>
              </a:lnSpc>
              <a:spcBef>
                <a:spcPts val="1001"/>
              </a:spcBef>
              <a:tabLst>
                <a:tab algn="l" pos="0"/>
              </a:tabLst>
            </a:pPr>
            <a:r>
              <a:rPr b="1" lang="en-US" sz="2000" spc="-1" strike="noStrike">
                <a:solidFill>
                  <a:srgbClr val="000000"/>
                </a:solidFill>
                <a:latin typeface="Arial"/>
                <a:ea typeface="Arial"/>
              </a:rPr>
              <a:t>Linking finance data to ${anything_else}</a:t>
            </a:r>
            <a:endParaRPr b="0" lang="en-US" sz="2000" spc="-1" strike="noStrike">
              <a:latin typeface="Arial"/>
            </a:endParaRPr>
          </a:p>
          <a:p>
            <a:pPr>
              <a:lnSpc>
                <a:spcPct val="100000"/>
              </a:lnSpc>
              <a:spcBef>
                <a:spcPts val="1001"/>
              </a:spcBef>
              <a:tabLst>
                <a:tab algn="l" pos="0"/>
              </a:tabLst>
            </a:pPr>
            <a:r>
              <a:rPr b="1" lang="en-US" sz="2000" spc="-1" strike="noStrike">
                <a:solidFill>
                  <a:srgbClr val="000000"/>
                </a:solidFill>
                <a:latin typeface="Arial"/>
                <a:ea typeface="Arial"/>
              </a:rPr>
              <a:t>Something having to do with Pokémon statistics?</a:t>
            </a:r>
            <a:endParaRPr b="0" lang="en-US" sz="2000" spc="-1" strike="noStrike">
              <a:latin typeface="Arial"/>
            </a:endParaRPr>
          </a:p>
          <a:p>
            <a:pPr>
              <a:lnSpc>
                <a:spcPct val="100000"/>
              </a:lnSpc>
              <a:spcBef>
                <a:spcPts val="1001"/>
              </a:spcBef>
              <a:tabLst>
                <a:tab algn="l" pos="0"/>
              </a:tabLst>
            </a:pPr>
            <a:r>
              <a:rPr b="1" lang="en-US" sz="2000" spc="-1" strike="noStrike">
                <a:solidFill>
                  <a:srgbClr val="000000"/>
                </a:solidFill>
                <a:latin typeface="Arial"/>
                <a:ea typeface="Arial"/>
              </a:rPr>
              <a:t>Look through </a:t>
            </a:r>
            <a:r>
              <a:rPr b="1" lang="en-US" sz="2000" spc="-1" strike="noStrike" u="sng">
                <a:solidFill>
                  <a:srgbClr val="cc9900"/>
                </a:solidFill>
                <a:uFillTx/>
                <a:latin typeface="Arial"/>
                <a:ea typeface="Arial"/>
                <a:hlinkClick r:id="rId1"/>
              </a:rPr>
              <a:t>http://www.alexa.com/topsites</a:t>
            </a:r>
            <a:r>
              <a:rPr b="1" lang="en-US" sz="2000" spc="-1" strike="noStrike">
                <a:solidFill>
                  <a:srgbClr val="000000"/>
                </a:solidFill>
                <a:latin typeface="Arial"/>
                <a:ea typeface="Arial"/>
              </a:rPr>
              <a:t> and scrape something interesting!</a:t>
            </a:r>
            <a:endParaRPr b="0" lang="en-US" sz="2000" spc="-1" strike="noStrike">
              <a:latin typeface="Arial"/>
            </a:endParaRPr>
          </a:p>
          <a:p>
            <a:pPr>
              <a:lnSpc>
                <a:spcPct val="100000"/>
              </a:lnSpc>
              <a:spcBef>
                <a:spcPts val="1001"/>
              </a:spcBef>
              <a:tabLst>
                <a:tab algn="l" pos="0"/>
              </a:tabLst>
            </a:pPr>
            <a:r>
              <a:rPr b="1" lang="en-US" sz="2000" spc="-1" strike="noStrike">
                <a:solidFill>
                  <a:srgbClr val="000000"/>
                </a:solidFill>
                <a:latin typeface="Arial"/>
                <a:ea typeface="Arial"/>
              </a:rPr>
              <a:t>University of Maryland-related, or College Park-related, stuff</a:t>
            </a:r>
            <a:endParaRPr b="0" lang="en-US" sz="2000" spc="-1" strike="noStrike">
              <a:latin typeface="Arial"/>
            </a:endParaRPr>
          </a:p>
          <a:p>
            <a:pPr marL="343080" indent="-343080">
              <a:lnSpc>
                <a:spcPct val="100000"/>
              </a:lnSpc>
              <a:spcBef>
                <a:spcPts val="1001"/>
              </a:spcBef>
              <a:buClr>
                <a:srgbClr val="000000"/>
              </a:buClr>
              <a:buFont typeface="Arial"/>
              <a:buChar char="•"/>
              <a:tabLst>
                <a:tab algn="l" pos="0"/>
              </a:tabLst>
            </a:pPr>
            <a:r>
              <a:rPr b="0" lang="en-US" sz="2000" spc="-1" strike="noStrike">
                <a:solidFill>
                  <a:srgbClr val="000000"/>
                </a:solidFill>
                <a:latin typeface="Arial"/>
                <a:ea typeface="Arial"/>
              </a:rPr>
              <a:t>Check out </a:t>
            </a:r>
            <a:r>
              <a:rPr b="0" lang="en-US" sz="2000" spc="-1" strike="noStrike" u="sng">
                <a:solidFill>
                  <a:srgbClr val="cc9900"/>
                </a:solidFill>
                <a:uFillTx/>
                <a:latin typeface="Arial"/>
                <a:ea typeface="Arial"/>
                <a:hlinkClick r:id="rId2"/>
              </a:rPr>
              <a:t>http://umd.io/</a:t>
            </a:r>
            <a:r>
              <a:rPr b="0" lang="en-US" sz="2000" spc="-1" strike="noStrike">
                <a:solidFill>
                  <a:srgbClr val="000000"/>
                </a:solidFill>
                <a:latin typeface="Arial"/>
                <a:ea typeface="Arial"/>
              </a:rPr>
              <a:t> – open source project; maybe your data collection and cleaning scripts can be added to this!</a:t>
            </a:r>
            <a:endParaRPr b="0" lang="en-US" sz="2000" spc="-1" strike="noStrike">
              <a:latin typeface="Arial"/>
            </a:endParaRPr>
          </a:p>
          <a:p>
            <a:pPr>
              <a:lnSpc>
                <a:spcPct val="100000"/>
              </a:lnSpc>
              <a:spcBef>
                <a:spcPts val="1001"/>
              </a:spcBef>
              <a:tabLst>
                <a:tab algn="l" pos="0"/>
              </a:tabLst>
            </a:pPr>
            <a:r>
              <a:rPr b="1" lang="en-US" sz="2000" spc="-1" strike="noStrike">
                <a:solidFill>
                  <a:srgbClr val="d1282e"/>
                </a:solidFill>
                <a:latin typeface="Arial"/>
                <a:ea typeface="Arial"/>
              </a:rPr>
              <a:t>Honestly, pretty much anything!  Just document everything.</a:t>
            </a:r>
            <a:endParaRPr b="0" lang="en-US" sz="2000" spc="-1" strike="noStrike">
              <a:latin typeface="Arial"/>
            </a:endParaRPr>
          </a:p>
        </p:txBody>
      </p:sp>
      <p:sp>
        <p:nvSpPr>
          <p:cNvPr id="327" name="PlaceHolder 3"/>
          <p:cNvSpPr>
            <a:spLocks noGrp="1"/>
          </p:cNvSpPr>
          <p:nvPr>
            <p:ph type="sldNum"/>
          </p:nvPr>
        </p:nvSpPr>
        <p:spPr>
          <a:xfrm rot="16200000">
            <a:off x="11188800" y="5825160"/>
            <a:ext cx="1315080" cy="486000"/>
          </a:xfrm>
          <a:prstGeom prst="rect">
            <a:avLst/>
          </a:prstGeom>
          <a:noFill/>
          <a:ln w="0">
            <a:noFill/>
          </a:ln>
        </p:spPr>
        <p:txBody>
          <a:bodyPr lIns="90000" rIns="90000" tIns="45000" bIns="45000" anchor="ctr">
            <a:noAutofit/>
          </a:bodyPr>
          <a:p>
            <a:pPr>
              <a:lnSpc>
                <a:spcPct val="100000"/>
              </a:lnSpc>
              <a:tabLst>
                <a:tab algn="l" pos="0"/>
              </a:tabLst>
            </a:pPr>
            <a:fld id="{F63B6BEB-367F-4013-B0B7-E5BA1716399E}" type="slidenum">
              <a:rPr b="1" lang="en-US" sz="2400" spc="-1" strike="noStrike">
                <a:solidFill>
                  <a:srgbClr val="d1282e"/>
                </a:solidFill>
                <a:latin typeface="Arial"/>
                <a:ea typeface="Arial"/>
              </a:rPr>
              <a:t>&lt;number&gt;</a:t>
            </a:fld>
            <a:endParaRPr b="0" lang="en-US" sz="2400" spc="-1" strike="noStrike">
              <a:latin typeface="Times New Roman"/>
            </a:endParaRPr>
          </a:p>
        </p:txBody>
      </p:sp>
      <p:sp>
        <p:nvSpPr>
          <p:cNvPr id="328" name="Google Shape;308;p32"/>
          <p:cNvSpPr/>
          <p:nvPr/>
        </p:nvSpPr>
        <p:spPr>
          <a:xfrm>
            <a:off x="7819560" y="163440"/>
            <a:ext cx="2566080" cy="1766160"/>
          </a:xfrm>
          <a:prstGeom prst="roundRect">
            <a:avLst>
              <a:gd name="adj" fmla="val 8594"/>
            </a:avLst>
          </a:prstGeom>
          <a:blipFill rotWithShape="0">
            <a:blip r:embed="rId3"/>
            <a:srcRect/>
            <a:stretch/>
          </a:blipFill>
          <a:ln w="0">
            <a:noFill/>
          </a:ln>
        </p:spPr>
        <p:style>
          <a:lnRef idx="0"/>
          <a:fillRef idx="0"/>
          <a:effectRef idx="0"/>
          <a:fontRef idx="minor"/>
        </p:style>
      </p:sp>
      <p:sp>
        <p:nvSpPr>
          <p:cNvPr id="329" name="Google Shape;309;p32"/>
          <p:cNvSpPr/>
          <p:nvPr/>
        </p:nvSpPr>
        <p:spPr>
          <a:xfrm>
            <a:off x="2496600" y="5646240"/>
            <a:ext cx="7256520" cy="942840"/>
          </a:xfrm>
          <a:prstGeom prst="roundRect">
            <a:avLst>
              <a:gd name="adj" fmla="val 16667"/>
            </a:avLst>
          </a:prstGeom>
          <a:solidFill>
            <a:schemeClr val="dk1"/>
          </a:solidFill>
          <a:ln w="28575">
            <a:solidFill>
              <a:srgbClr val="000000"/>
            </a:solidFill>
            <a:round/>
          </a:ln>
        </p:spPr>
        <p:style>
          <a:lnRef idx="0"/>
          <a:fillRef idx="0"/>
          <a:effectRef idx="0"/>
          <a:fontRef idx="minor"/>
        </p:style>
        <p:txBody>
          <a:bodyPr lIns="90000" rIns="90000" tIns="45000" bIns="45000" anchor="ctr">
            <a:noAutofit/>
          </a:bodyPr>
          <a:p>
            <a:pPr algn="ctr">
              <a:lnSpc>
                <a:spcPct val="100000"/>
              </a:lnSpc>
              <a:tabLst>
                <a:tab algn="l" pos="0"/>
              </a:tabLst>
            </a:pPr>
            <a:r>
              <a:rPr b="0" lang="en-US" sz="3600" spc="-1" strike="noStrike">
                <a:solidFill>
                  <a:srgbClr val="ffffff"/>
                </a:solidFill>
                <a:latin typeface="Arial"/>
                <a:ea typeface="Arial"/>
              </a:rPr>
              <a:t>Reproducibility!</a:t>
            </a:r>
            <a:endParaRPr b="0" lang="en-US" sz="3600" spc="-1" strike="noStrike">
              <a:latin typeface="Arial"/>
            </a:endParaRPr>
          </a:p>
        </p:txBody>
      </p:sp>
    </p:spTree>
  </p:cSld>
  <mc:AlternateContent>
    <mc:Choice Requires="p14">
      <p:transition spd="slow" p14:dur="2000"/>
    </mc:Choice>
    <mc:Fallback>
      <p:transition spd="slow"/>
    </mc:Fallback>
  </mc:AlternateContent>
  <p:timing>
    <p:tnLst>
      <p:par>
        <p:cTn id="515" dur="indefinite" restart="never" nodeType="tmRoot">
          <p:childTnLst>
            <p:seq>
              <p:cTn id="516" dur="indefinite" nodeType="mainSeq">
                <p:childTnLst>
                  <p:par>
                    <p:cTn id="517" fill="hold">
                      <p:stCondLst>
                        <p:cond delay="indefinite"/>
                      </p:stCondLst>
                      <p:childTnLst>
                        <p:par>
                          <p:cTn id="518" fill="hold">
                            <p:stCondLst>
                              <p:cond delay="0"/>
                            </p:stCondLst>
                            <p:childTnLst>
                              <p:par>
                                <p:cTn id="519" nodeType="clickEffect" fill="hold" presetClass="entr" presetID="1">
                                  <p:stCondLst>
                                    <p:cond delay="0"/>
                                  </p:stCondLst>
                                  <p:childTnLst>
                                    <p:set>
                                      <p:cBhvr>
                                        <p:cTn id="520" dur="1" fill="hold">
                                          <p:stCondLst>
                                            <p:cond delay="0"/>
                                          </p:stCondLst>
                                        </p:cTn>
                                        <p:tgtEl>
                                          <p:spTgt spid="326">
                                            <p:txEl>
                                              <p:pRg st="0" end="0"/>
                                            </p:txEl>
                                          </p:spTgt>
                                        </p:tgtEl>
                                        <p:attrNameLst>
                                          <p:attrName>style.visibility</p:attrName>
                                        </p:attrNameLst>
                                      </p:cBhvr>
                                      <p:to>
                                        <p:strVal val="visible"/>
                                      </p:to>
                                    </p:set>
                                  </p:childTnLst>
                                </p:cTn>
                              </p:par>
                            </p:childTnLst>
                          </p:cTn>
                        </p:par>
                      </p:childTnLst>
                    </p:cTn>
                  </p:par>
                  <p:par>
                    <p:cTn id="521" fill="hold">
                      <p:stCondLst>
                        <p:cond delay="indefinite"/>
                      </p:stCondLst>
                      <p:childTnLst>
                        <p:par>
                          <p:cTn id="522" fill="hold">
                            <p:stCondLst>
                              <p:cond delay="0"/>
                            </p:stCondLst>
                            <p:childTnLst>
                              <p:par>
                                <p:cTn id="523" nodeType="clickEffect" fill="hold" presetClass="entr" presetID="1">
                                  <p:stCondLst>
                                    <p:cond delay="0"/>
                                  </p:stCondLst>
                                  <p:childTnLst>
                                    <p:set>
                                      <p:cBhvr>
                                        <p:cTn id="524" dur="1" fill="hold">
                                          <p:stCondLst>
                                            <p:cond delay="0"/>
                                          </p:stCondLst>
                                        </p:cTn>
                                        <p:tgtEl>
                                          <p:spTgt spid="326">
                                            <p:txEl>
                                              <p:pRg st="1" end="1"/>
                                            </p:txEl>
                                          </p:spTgt>
                                        </p:tgtEl>
                                        <p:attrNameLst>
                                          <p:attrName>style.visibility</p:attrName>
                                        </p:attrNameLst>
                                      </p:cBhvr>
                                      <p:to>
                                        <p:strVal val="visible"/>
                                      </p:to>
                                    </p:set>
                                  </p:childTnLst>
                                </p:cTn>
                              </p:par>
                            </p:childTnLst>
                          </p:cTn>
                        </p:par>
                      </p:childTnLst>
                    </p:cTn>
                  </p:par>
                  <p:par>
                    <p:cTn id="525" fill="hold">
                      <p:stCondLst>
                        <p:cond delay="indefinite"/>
                      </p:stCondLst>
                      <p:childTnLst>
                        <p:par>
                          <p:cTn id="526" fill="hold">
                            <p:stCondLst>
                              <p:cond delay="0"/>
                            </p:stCondLst>
                            <p:childTnLst>
                              <p:par>
                                <p:cTn id="527" nodeType="clickEffect" fill="hold" presetClass="entr" presetID="1">
                                  <p:stCondLst>
                                    <p:cond delay="0"/>
                                  </p:stCondLst>
                                  <p:childTnLst>
                                    <p:set>
                                      <p:cBhvr>
                                        <p:cTn id="528" dur="1" fill="hold">
                                          <p:stCondLst>
                                            <p:cond delay="0"/>
                                          </p:stCondLst>
                                        </p:cTn>
                                        <p:tgtEl>
                                          <p:spTgt spid="326">
                                            <p:txEl>
                                              <p:pRg st="2" end="2"/>
                                            </p:txEl>
                                          </p:spTgt>
                                        </p:tgtEl>
                                        <p:attrNameLst>
                                          <p:attrName>style.visibility</p:attrName>
                                        </p:attrNameLst>
                                      </p:cBhvr>
                                      <p:to>
                                        <p:strVal val="visible"/>
                                      </p:to>
                                    </p:set>
                                  </p:childTnLst>
                                </p:cTn>
                              </p:par>
                            </p:childTnLst>
                          </p:cTn>
                        </p:par>
                      </p:childTnLst>
                    </p:cTn>
                  </p:par>
                  <p:par>
                    <p:cTn id="529" fill="hold">
                      <p:stCondLst>
                        <p:cond delay="indefinite"/>
                      </p:stCondLst>
                      <p:childTnLst>
                        <p:par>
                          <p:cTn id="530" fill="hold">
                            <p:stCondLst>
                              <p:cond delay="0"/>
                            </p:stCondLst>
                            <p:childTnLst>
                              <p:par>
                                <p:cTn id="531" nodeType="clickEffect" fill="hold" presetClass="entr" presetID="1">
                                  <p:stCondLst>
                                    <p:cond delay="0"/>
                                  </p:stCondLst>
                                  <p:childTnLst>
                                    <p:set>
                                      <p:cBhvr>
                                        <p:cTn id="532" dur="1" fill="hold">
                                          <p:stCondLst>
                                            <p:cond delay="0"/>
                                          </p:stCondLst>
                                        </p:cTn>
                                        <p:tgtEl>
                                          <p:spTgt spid="326">
                                            <p:txEl>
                                              <p:pRg st="3" end="3"/>
                                            </p:txEl>
                                          </p:spTgt>
                                        </p:tgtEl>
                                        <p:attrNameLst>
                                          <p:attrName>style.visibility</p:attrName>
                                        </p:attrNameLst>
                                      </p:cBhvr>
                                      <p:to>
                                        <p:strVal val="visible"/>
                                      </p:to>
                                    </p:set>
                                  </p:childTnLst>
                                </p:cTn>
                              </p:par>
                            </p:childTnLst>
                          </p:cTn>
                        </p:par>
                      </p:childTnLst>
                    </p:cTn>
                  </p:par>
                  <p:par>
                    <p:cTn id="533" fill="hold">
                      <p:stCondLst>
                        <p:cond delay="indefinite"/>
                      </p:stCondLst>
                      <p:childTnLst>
                        <p:par>
                          <p:cTn id="534" fill="hold">
                            <p:stCondLst>
                              <p:cond delay="0"/>
                            </p:stCondLst>
                            <p:childTnLst>
                              <p:par>
                                <p:cTn id="535" nodeType="clickEffect" fill="hold" presetClass="entr" presetID="1">
                                  <p:stCondLst>
                                    <p:cond delay="0"/>
                                  </p:stCondLst>
                                  <p:childTnLst>
                                    <p:set>
                                      <p:cBhvr>
                                        <p:cTn id="536" dur="1" fill="hold">
                                          <p:stCondLst>
                                            <p:cond delay="0"/>
                                          </p:stCondLst>
                                        </p:cTn>
                                        <p:tgtEl>
                                          <p:spTgt spid="326">
                                            <p:txEl>
                                              <p:pRg st="4" end="4"/>
                                            </p:txEl>
                                          </p:spTgt>
                                        </p:tgtEl>
                                        <p:attrNameLst>
                                          <p:attrName>style.visibility</p:attrName>
                                        </p:attrNameLst>
                                      </p:cBhvr>
                                      <p:to>
                                        <p:strVal val="visible"/>
                                      </p:to>
                                    </p:set>
                                  </p:childTnLst>
                                </p:cTn>
                              </p:par>
                            </p:childTnLst>
                          </p:cTn>
                        </p:par>
                      </p:childTnLst>
                    </p:cTn>
                  </p:par>
                  <p:par>
                    <p:cTn id="537" fill="hold">
                      <p:stCondLst>
                        <p:cond delay="indefinite"/>
                      </p:stCondLst>
                      <p:childTnLst>
                        <p:par>
                          <p:cTn id="538" fill="hold">
                            <p:stCondLst>
                              <p:cond delay="0"/>
                            </p:stCondLst>
                            <p:childTnLst>
                              <p:par>
                                <p:cTn id="539" nodeType="clickEffect" fill="hold" presetClass="entr" presetID="1">
                                  <p:stCondLst>
                                    <p:cond delay="0"/>
                                  </p:stCondLst>
                                  <p:childTnLst>
                                    <p:set>
                                      <p:cBhvr>
                                        <p:cTn id="540" dur="1" fill="hold">
                                          <p:stCondLst>
                                            <p:cond delay="0"/>
                                          </p:stCondLst>
                                        </p:cTn>
                                        <p:tgtEl>
                                          <p:spTgt spid="326">
                                            <p:txEl>
                                              <p:pRg st="5" end="5"/>
                                            </p:txEl>
                                          </p:spTgt>
                                        </p:tgtEl>
                                        <p:attrNameLst>
                                          <p:attrName>style.visibility</p:attrName>
                                        </p:attrNameLst>
                                      </p:cBhvr>
                                      <p:to>
                                        <p:strVal val="visible"/>
                                      </p:to>
                                    </p:set>
                                  </p:childTnLst>
                                </p:cTn>
                              </p:par>
                            </p:childTnLst>
                          </p:cTn>
                        </p:par>
                      </p:childTnLst>
                    </p:cTn>
                  </p:par>
                  <p:par>
                    <p:cTn id="541" fill="hold">
                      <p:stCondLst>
                        <p:cond delay="indefinite"/>
                      </p:stCondLst>
                      <p:childTnLst>
                        <p:par>
                          <p:cTn id="542" fill="hold">
                            <p:stCondLst>
                              <p:cond delay="0"/>
                            </p:stCondLst>
                            <p:childTnLst>
                              <p:par>
                                <p:cTn id="543" nodeType="clickEffect" fill="hold" presetClass="entr" presetID="1">
                                  <p:stCondLst>
                                    <p:cond delay="0"/>
                                  </p:stCondLst>
                                  <p:childTnLst>
                                    <p:set>
                                      <p:cBhvr>
                                        <p:cTn id="544" dur="1" fill="hold">
                                          <p:stCondLst>
                                            <p:cond delay="0"/>
                                          </p:stCondLst>
                                        </p:cTn>
                                        <p:tgtEl>
                                          <p:spTgt spid="326">
                                            <p:txEl>
                                              <p:pRg st="6" end="6"/>
                                            </p:txEl>
                                          </p:spTgt>
                                        </p:tgtEl>
                                        <p:attrNameLst>
                                          <p:attrName>style.visibility</p:attrName>
                                        </p:attrNameLst>
                                      </p:cBhvr>
                                      <p:to>
                                        <p:strVal val="visible"/>
                                      </p:to>
                                    </p:set>
                                  </p:childTnLst>
                                </p:cTn>
                              </p:par>
                            </p:childTnLst>
                          </p:cTn>
                        </p:par>
                      </p:childTnLst>
                    </p:cTn>
                  </p:par>
                  <p:par>
                    <p:cTn id="545" fill="hold">
                      <p:stCondLst>
                        <p:cond delay="indefinite"/>
                      </p:stCondLst>
                      <p:childTnLst>
                        <p:par>
                          <p:cTn id="546" fill="hold">
                            <p:stCondLst>
                              <p:cond delay="0"/>
                            </p:stCondLst>
                            <p:childTnLst>
                              <p:par>
                                <p:cTn id="547" nodeType="clickEffect" fill="hold" presetClass="entr" presetID="1">
                                  <p:stCondLst>
                                    <p:cond delay="0"/>
                                  </p:stCondLst>
                                  <p:childTnLst>
                                    <p:set>
                                      <p:cBhvr>
                                        <p:cTn id="548" dur="1" fill="hold">
                                          <p:stCondLst>
                                            <p:cond delay="0"/>
                                          </p:stCondLst>
                                        </p:cTn>
                                        <p:tgtEl>
                                          <p:spTgt spid="326">
                                            <p:txEl>
                                              <p:pRg st="7" end="7"/>
                                            </p:txEl>
                                          </p:spTgt>
                                        </p:tgtEl>
                                        <p:attrNameLst>
                                          <p:attrName>style.visibility</p:attrName>
                                        </p:attrNameLst>
                                      </p:cBhvr>
                                      <p:to>
                                        <p:strVal val="visible"/>
                                      </p:to>
                                    </p:set>
                                  </p:childTnLst>
                                </p:cTn>
                              </p:par>
                            </p:childTnLst>
                          </p:cTn>
                        </p:par>
                      </p:childTnLst>
                    </p:cTn>
                  </p:par>
                  <p:par>
                    <p:cTn id="549" fill="hold">
                      <p:stCondLst>
                        <p:cond delay="indefinite"/>
                      </p:stCondLst>
                      <p:childTnLst>
                        <p:par>
                          <p:cTn id="550" fill="hold">
                            <p:stCondLst>
                              <p:cond delay="0"/>
                            </p:stCondLst>
                            <p:childTnLst>
                              <p:par>
                                <p:cTn id="551" nodeType="clickEffect" fill="hold" presetClass="entr" presetID="1">
                                  <p:stCondLst>
                                    <p:cond delay="0"/>
                                  </p:stCondLst>
                                  <p:childTnLst>
                                    <p:set>
                                      <p:cBhvr>
                                        <p:cTn id="552" dur="1" fill="hold">
                                          <p:stCondLst>
                                            <p:cond delay="0"/>
                                          </p:stCondLst>
                                        </p:cTn>
                                        <p:tgtEl>
                                          <p:spTgt spid="328"/>
                                        </p:tgtEl>
                                        <p:attrNameLst>
                                          <p:attrName>style.visibility</p:attrName>
                                        </p:attrNameLst>
                                      </p:cBhvr>
                                      <p:to>
                                        <p:strVal val="visible"/>
                                      </p:to>
                                    </p:set>
                                  </p:childTnLst>
                                </p:cTn>
                              </p:par>
                            </p:childTnLst>
                          </p:cTn>
                        </p:par>
                      </p:childTnLst>
                    </p:cTn>
                  </p:par>
                  <p:par>
                    <p:cTn id="553" fill="hold">
                      <p:stCondLst>
                        <p:cond delay="indefinite"/>
                      </p:stCondLst>
                      <p:childTnLst>
                        <p:par>
                          <p:cTn id="554" fill="hold">
                            <p:stCondLst>
                              <p:cond delay="0"/>
                            </p:stCondLst>
                            <p:childTnLst>
                              <p:par>
                                <p:cTn id="555" nodeType="clickEffect" fill="hold" presetClass="entr" presetID="1">
                                  <p:stCondLst>
                                    <p:cond delay="0"/>
                                  </p:stCondLst>
                                  <p:childTnLst>
                                    <p:set>
                                      <p:cBhvr>
                                        <p:cTn id="556" dur="1" fill="hold">
                                          <p:stCondLst>
                                            <p:cond delay="0"/>
                                          </p:stCondLst>
                                        </p:cTn>
                                        <p:tgtEl>
                                          <p:spTgt spid="32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2" name="PlaceHolder 1"/>
          <p:cNvSpPr>
            <a:spLocks noGrp="1"/>
          </p:cNvSpPr>
          <p:nvPr>
            <p:ph type="sldNum"/>
          </p:nvPr>
        </p:nvSpPr>
        <p:spPr>
          <a:xfrm rot="16200000">
            <a:off x="11188800" y="5825160"/>
            <a:ext cx="1315080" cy="486000"/>
          </a:xfrm>
          <a:prstGeom prst="rect">
            <a:avLst/>
          </a:prstGeom>
          <a:noFill/>
          <a:ln w="0">
            <a:noFill/>
          </a:ln>
        </p:spPr>
        <p:txBody>
          <a:bodyPr lIns="90000" rIns="90000" tIns="45000" bIns="45000" anchor="ctr">
            <a:noAutofit/>
          </a:bodyPr>
          <a:p>
            <a:pPr>
              <a:lnSpc>
                <a:spcPct val="100000"/>
              </a:lnSpc>
              <a:tabLst>
                <a:tab algn="l" pos="0"/>
              </a:tabLst>
            </a:pPr>
            <a:fld id="{434E6C9D-D2F3-4FF8-A1A8-4ECE5FA14B70}" type="slidenum">
              <a:rPr b="1" lang="en-US" sz="2400" spc="-1" strike="noStrike">
                <a:solidFill>
                  <a:srgbClr val="d1282e"/>
                </a:solidFill>
                <a:latin typeface="Arial"/>
                <a:ea typeface="Arial"/>
              </a:rPr>
              <a:t>1</a:t>
            </a:fld>
            <a:endParaRPr b="0" lang="en-US" sz="2400" spc="-1" strike="noStrike">
              <a:latin typeface="Times New Roman"/>
            </a:endParaRPr>
          </a:p>
        </p:txBody>
      </p:sp>
      <p:sp>
        <p:nvSpPr>
          <p:cNvPr id="213" name="Google Shape;107;p15"/>
          <p:cNvSpPr/>
          <p:nvPr/>
        </p:nvSpPr>
        <p:spPr>
          <a:xfrm>
            <a:off x="444600" y="367200"/>
            <a:ext cx="11158200" cy="5405400"/>
          </a:xfrm>
          <a:prstGeom prst="roundRect">
            <a:avLst>
              <a:gd name="adj" fmla="val 16667"/>
            </a:avLst>
          </a:prstGeom>
          <a:solidFill>
            <a:schemeClr val="dk1"/>
          </a:solidFill>
          <a:ln w="28575">
            <a:solidFill>
              <a:srgbClr val="000000"/>
            </a:solidFill>
            <a:round/>
          </a:ln>
        </p:spPr>
        <p:style>
          <a:lnRef idx="0"/>
          <a:fillRef idx="0"/>
          <a:effectRef idx="0"/>
          <a:fontRef idx="minor"/>
        </p:style>
        <p:txBody>
          <a:bodyPr lIns="90000" rIns="90000" tIns="45000" bIns="45000" anchor="ctr">
            <a:noAutofit/>
          </a:bodyPr>
          <a:p>
            <a:pPr algn="ctr">
              <a:lnSpc>
                <a:spcPct val="100000"/>
              </a:lnSpc>
              <a:tabLst>
                <a:tab algn="l" pos="0"/>
              </a:tabLst>
            </a:pPr>
            <a:r>
              <a:rPr b="0" lang="en-US" sz="4800" spc="-1" strike="noStrike">
                <a:solidFill>
                  <a:srgbClr val="ffffff"/>
                </a:solidFill>
                <a:latin typeface="Arial"/>
                <a:ea typeface="Arial"/>
              </a:rPr>
              <a:t>Data science is the application of </a:t>
            </a:r>
            <a:r>
              <a:rPr b="0" lang="en-US" sz="4800" spc="-1" strike="noStrike">
                <a:solidFill>
                  <a:srgbClr val="d1282e"/>
                </a:solidFill>
                <a:latin typeface="Arial"/>
                <a:ea typeface="Arial"/>
              </a:rPr>
              <a:t>computational</a:t>
            </a:r>
            <a:r>
              <a:rPr b="0" lang="en-US" sz="4800" spc="-1" strike="noStrike">
                <a:solidFill>
                  <a:srgbClr val="ffffff"/>
                </a:solidFill>
                <a:latin typeface="Arial"/>
                <a:ea typeface="Arial"/>
              </a:rPr>
              <a:t> and </a:t>
            </a:r>
            <a:r>
              <a:rPr b="0" lang="en-US" sz="4800" spc="-1" strike="noStrike">
                <a:solidFill>
                  <a:srgbClr val="d1282e"/>
                </a:solidFill>
                <a:latin typeface="Arial"/>
                <a:ea typeface="Arial"/>
              </a:rPr>
              <a:t>statistical</a:t>
            </a:r>
            <a:r>
              <a:rPr b="0" lang="en-US" sz="4800" spc="-1" strike="noStrike">
                <a:solidFill>
                  <a:srgbClr val="ffffff"/>
                </a:solidFill>
                <a:latin typeface="Arial"/>
                <a:ea typeface="Arial"/>
              </a:rPr>
              <a:t> techniques to address or gain [managerial or scientific] insight into some problem in the </a:t>
            </a:r>
            <a:r>
              <a:rPr b="0" lang="en-US" sz="4800" spc="-1" strike="noStrike">
                <a:solidFill>
                  <a:srgbClr val="d1282e"/>
                </a:solidFill>
                <a:latin typeface="Arial"/>
                <a:ea typeface="Arial"/>
              </a:rPr>
              <a:t>real world</a:t>
            </a:r>
            <a:r>
              <a:rPr b="0" lang="en-US" sz="4800" spc="-1" strike="noStrike">
                <a:solidFill>
                  <a:srgbClr val="ffffff"/>
                </a:solidFill>
                <a:latin typeface="Arial"/>
                <a:ea typeface="Arial"/>
              </a:rPr>
              <a:t>.</a:t>
            </a:r>
            <a:endParaRPr b="0" lang="en-US" sz="4800" spc="-1" strike="noStrike">
              <a:latin typeface="Arial"/>
            </a:endParaRPr>
          </a:p>
        </p:txBody>
      </p:sp>
      <p:sp>
        <p:nvSpPr>
          <p:cNvPr id="214" name="Google Shape;108;p15"/>
          <p:cNvSpPr/>
          <p:nvPr/>
        </p:nvSpPr>
        <p:spPr>
          <a:xfrm>
            <a:off x="1997640" y="5844600"/>
            <a:ext cx="8051760" cy="913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tabLst>
                <a:tab algn="l" pos="0"/>
              </a:tabLst>
            </a:pPr>
            <a:r>
              <a:rPr b="0" lang="en-US" sz="1800" spc="-1" strike="noStrike">
                <a:solidFill>
                  <a:srgbClr val="000000"/>
                </a:solidFill>
                <a:latin typeface="Arial"/>
                <a:ea typeface="Arial"/>
              </a:rPr>
              <a:t>Zico Kolter</a:t>
            </a:r>
            <a:endParaRPr b="0" lang="en-US" sz="1800" spc="-1" strike="noStrike">
              <a:latin typeface="Arial"/>
            </a:endParaRPr>
          </a:p>
          <a:p>
            <a:pPr algn="ctr">
              <a:lnSpc>
                <a:spcPct val="100000"/>
              </a:lnSpc>
              <a:tabLst>
                <a:tab algn="l" pos="0"/>
              </a:tabLst>
            </a:pPr>
            <a:r>
              <a:rPr b="0" lang="en-US" sz="1800" spc="-1" strike="noStrike">
                <a:solidFill>
                  <a:srgbClr val="000000"/>
                </a:solidFill>
                <a:latin typeface="Arial"/>
                <a:ea typeface="Arial"/>
              </a:rPr>
              <a:t>Machine Learning Prof, CMU</a:t>
            </a:r>
            <a:endParaRPr b="0" lang="en-US" sz="1800" spc="-1" strike="noStrike">
              <a:latin typeface="Arial"/>
            </a:endParaRPr>
          </a:p>
          <a:p>
            <a:pPr algn="ctr">
              <a:lnSpc>
                <a:spcPct val="100000"/>
              </a:lnSpc>
              <a:tabLst>
                <a:tab algn="l" pos="0"/>
              </a:tabLst>
            </a:pPr>
            <a:r>
              <a:rPr b="0" lang="en-US" sz="1800" spc="-1" strike="noStrike">
                <a:solidFill>
                  <a:srgbClr val="000000"/>
                </a:solidFill>
                <a:latin typeface="Arial"/>
                <a:ea typeface="Arial"/>
              </a:rPr>
              <a:t>Chief Scientist of AI Research, Bosch</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0" name="PlaceHolder 1"/>
          <p:cNvSpPr>
            <a:spLocks noGrp="1"/>
          </p:cNvSpPr>
          <p:nvPr>
            <p:ph type="title"/>
          </p:nvPr>
        </p:nvSpPr>
        <p:spPr>
          <a:xfrm>
            <a:off x="609480" y="152640"/>
            <a:ext cx="7720920" cy="1370880"/>
          </a:xfrm>
          <a:prstGeom prst="rect">
            <a:avLst/>
          </a:prstGeom>
          <a:noFill/>
          <a:ln w="0">
            <a:noFill/>
          </a:ln>
        </p:spPr>
        <p:txBody>
          <a:bodyPr lIns="90000" rIns="90000" tIns="45000" bIns="45000" anchor="b">
            <a:normAutofit/>
          </a:bodyPr>
          <a:p>
            <a:pPr>
              <a:lnSpc>
                <a:spcPct val="100000"/>
              </a:lnSpc>
              <a:tabLst>
                <a:tab algn="l" pos="0"/>
              </a:tabLst>
            </a:pPr>
            <a:r>
              <a:rPr b="0" lang="en-US" sz="3600" spc="-1" strike="noStrike">
                <a:solidFill>
                  <a:srgbClr val="d1282e"/>
                </a:solidFill>
                <a:latin typeface="Arial Black"/>
                <a:ea typeface="Arial Black"/>
              </a:rPr>
              <a:t>FINAL TUTORIAL</a:t>
            </a:r>
            <a:endParaRPr b="0" lang="en-US" sz="3600" spc="-1" strike="noStrike">
              <a:latin typeface="Arial"/>
            </a:endParaRPr>
          </a:p>
        </p:txBody>
      </p:sp>
      <p:sp>
        <p:nvSpPr>
          <p:cNvPr id="331" name="PlaceHolder 2"/>
          <p:cNvSpPr>
            <a:spLocks noGrp="1"/>
          </p:cNvSpPr>
          <p:nvPr>
            <p:ph/>
          </p:nvPr>
        </p:nvSpPr>
        <p:spPr>
          <a:xfrm>
            <a:off x="609480" y="1752480"/>
            <a:ext cx="10159200" cy="4372920"/>
          </a:xfrm>
          <a:prstGeom prst="rect">
            <a:avLst/>
          </a:prstGeom>
          <a:noFill/>
          <a:ln w="0">
            <a:noFill/>
          </a:ln>
        </p:spPr>
        <p:txBody>
          <a:bodyPr lIns="90000" rIns="90000" tIns="45000" bIns="45000" anchor="t">
            <a:normAutofit/>
          </a:bodyPr>
          <a:p>
            <a:pPr>
              <a:lnSpc>
                <a:spcPct val="100000"/>
              </a:lnSpc>
              <a:tabLst>
                <a:tab algn="l" pos="0"/>
              </a:tabLst>
            </a:pPr>
            <a:r>
              <a:rPr b="1" lang="en-US" sz="2000" spc="-1" strike="noStrike">
                <a:solidFill>
                  <a:srgbClr val="000000"/>
                </a:solidFill>
                <a:latin typeface="Arial"/>
                <a:ea typeface="Arial"/>
              </a:rPr>
              <a:t>Deliverable: URL of your own GitHub Pages site hosting an .ipynb/.html export of your final tutorial</a:t>
            </a:r>
            <a:endParaRPr b="0" lang="en-US" sz="2000" spc="-1" strike="noStrike">
              <a:latin typeface="Arial"/>
            </a:endParaRPr>
          </a:p>
          <a:p>
            <a:pPr marL="343080" indent="-343080">
              <a:lnSpc>
                <a:spcPct val="100000"/>
              </a:lnSpc>
              <a:spcBef>
                <a:spcPts val="1001"/>
              </a:spcBef>
              <a:buClr>
                <a:srgbClr val="000000"/>
              </a:buClr>
              <a:buFont typeface="Arial"/>
              <a:buChar char="•"/>
              <a:tabLst>
                <a:tab algn="l" pos="0"/>
              </a:tabLst>
            </a:pPr>
            <a:r>
              <a:rPr b="0" lang="en-US" sz="2000" spc="-1" strike="noStrike" u="sng">
                <a:solidFill>
                  <a:srgbClr val="cc9900"/>
                </a:solidFill>
                <a:uFillTx/>
                <a:latin typeface="Arial"/>
                <a:ea typeface="Arial"/>
                <a:hlinkClick r:id="rId1"/>
              </a:rPr>
              <a:t>https://pages.github.com/</a:t>
            </a:r>
            <a:r>
              <a:rPr b="0" lang="en-US" sz="2000" spc="-1" strike="noStrike">
                <a:solidFill>
                  <a:srgbClr val="000000"/>
                </a:solidFill>
                <a:latin typeface="Arial"/>
                <a:ea typeface="Arial"/>
              </a:rPr>
              <a:t>   – make a GitHub account, too!</a:t>
            </a:r>
            <a:endParaRPr b="0" lang="en-US" sz="2000" spc="-1" strike="noStrike">
              <a:latin typeface="Arial"/>
            </a:endParaRPr>
          </a:p>
          <a:p>
            <a:pPr marL="343080" indent="-343080">
              <a:lnSpc>
                <a:spcPct val="100000"/>
              </a:lnSpc>
              <a:spcBef>
                <a:spcPts val="1001"/>
              </a:spcBef>
              <a:buClr>
                <a:srgbClr val="000000"/>
              </a:buClr>
              <a:buFont typeface="Arial"/>
              <a:buChar char="•"/>
              <a:tabLst>
                <a:tab algn="l" pos="0"/>
              </a:tabLst>
            </a:pPr>
            <a:r>
              <a:rPr b="0" lang="en-US" sz="2000" spc="-1" strike="noStrike" u="sng">
                <a:solidFill>
                  <a:srgbClr val="cc9900"/>
                </a:solidFill>
                <a:uFillTx/>
                <a:latin typeface="Arial"/>
                <a:ea typeface="Arial"/>
                <a:hlinkClick r:id="rId2"/>
              </a:rPr>
              <a:t>https://github.com/blog/1995-github-jupyter-notebooks-3</a:t>
            </a:r>
            <a:endParaRPr b="0" lang="en-US" sz="2000" spc="-1" strike="noStrike">
              <a:latin typeface="Arial"/>
            </a:endParaRPr>
          </a:p>
          <a:p>
            <a:pPr>
              <a:lnSpc>
                <a:spcPct val="100000"/>
              </a:lnSpc>
              <a:spcBef>
                <a:spcPts val="1001"/>
              </a:spcBef>
              <a:tabLst>
                <a:tab algn="l" pos="0"/>
              </a:tabLst>
            </a:pPr>
            <a:r>
              <a:rPr b="1" lang="en-US" sz="2000" spc="-1" strike="noStrike">
                <a:solidFill>
                  <a:srgbClr val="000000"/>
                </a:solidFill>
                <a:latin typeface="Arial"/>
                <a:ea typeface="Arial"/>
              </a:rPr>
              <a:t>The project itself:</a:t>
            </a:r>
            <a:endParaRPr b="0" lang="en-US" sz="2000" spc="-1" strike="noStrike">
              <a:latin typeface="Arial"/>
            </a:endParaRPr>
          </a:p>
          <a:p>
            <a:pPr marL="343080" indent="-343080">
              <a:lnSpc>
                <a:spcPct val="100000"/>
              </a:lnSpc>
              <a:spcBef>
                <a:spcPts val="1001"/>
              </a:spcBef>
              <a:buClr>
                <a:srgbClr val="000000"/>
              </a:buClr>
              <a:buFont typeface="Arial"/>
              <a:buChar char="•"/>
              <a:tabLst>
                <a:tab algn="l" pos="0"/>
              </a:tabLst>
            </a:pPr>
            <a:r>
              <a:rPr b="0" lang="en-US" sz="2000" spc="-1" strike="noStrike">
                <a:solidFill>
                  <a:srgbClr val="000000"/>
                </a:solidFill>
                <a:latin typeface="Arial"/>
                <a:ea typeface="Arial"/>
              </a:rPr>
              <a:t>~1500+ words of Markdown prose</a:t>
            </a:r>
            <a:endParaRPr b="0" lang="en-US" sz="2000" spc="-1" strike="noStrike">
              <a:latin typeface="Arial"/>
            </a:endParaRPr>
          </a:p>
          <a:p>
            <a:pPr marL="343080" indent="-343080">
              <a:lnSpc>
                <a:spcPct val="100000"/>
              </a:lnSpc>
              <a:spcBef>
                <a:spcPts val="1001"/>
              </a:spcBef>
              <a:buClr>
                <a:srgbClr val="000000"/>
              </a:buClr>
              <a:buFont typeface="Arial"/>
              <a:buChar char="•"/>
              <a:tabLst>
                <a:tab algn="l" pos="0"/>
              </a:tabLst>
            </a:pPr>
            <a:r>
              <a:rPr b="0" lang="en-US" sz="2000" spc="-1" strike="noStrike">
                <a:solidFill>
                  <a:srgbClr val="000000"/>
                </a:solidFill>
                <a:latin typeface="Arial"/>
                <a:ea typeface="Arial"/>
              </a:rPr>
              <a:t>~150+ lines of Python </a:t>
            </a:r>
            <a:endParaRPr b="0" lang="en-US" sz="2000" spc="-1" strike="noStrike">
              <a:latin typeface="Arial"/>
            </a:endParaRPr>
          </a:p>
          <a:p>
            <a:pPr marL="343080" indent="-343080">
              <a:lnSpc>
                <a:spcPct val="100000"/>
              </a:lnSpc>
              <a:spcBef>
                <a:spcPts val="1001"/>
              </a:spcBef>
              <a:buClr>
                <a:srgbClr val="000000"/>
              </a:buClr>
              <a:buFont typeface="Arial"/>
              <a:buChar char="•"/>
              <a:tabLst>
                <a:tab algn="l" pos="0"/>
              </a:tabLst>
            </a:pPr>
            <a:r>
              <a:rPr b="0" lang="en-US" sz="2000" spc="-1" strike="noStrike">
                <a:solidFill>
                  <a:srgbClr val="000000"/>
                </a:solidFill>
                <a:latin typeface="Arial"/>
                <a:ea typeface="Arial"/>
              </a:rPr>
              <a:t>Should be viewable as a </a:t>
            </a:r>
            <a:r>
              <a:rPr b="1" lang="en-US" sz="2000" spc="-1" strike="noStrike">
                <a:solidFill>
                  <a:srgbClr val="000000"/>
                </a:solidFill>
                <a:latin typeface="Arial"/>
                <a:ea typeface="Arial"/>
              </a:rPr>
              <a:t>static webpage </a:t>
            </a:r>
            <a:r>
              <a:rPr b="0" lang="en-US" sz="2000" spc="-1" strike="noStrike">
                <a:solidFill>
                  <a:srgbClr val="000000"/>
                </a:solidFill>
                <a:latin typeface="Arial"/>
                <a:ea typeface="Arial"/>
              </a:rPr>
              <a:t>– that is, if I (or anyone else) opens the link up, everything should render and I shouldn’t have to run any cells to generate output</a:t>
            </a:r>
            <a:endParaRPr b="0" lang="en-US" sz="2000" spc="-1" strike="noStrike">
              <a:latin typeface="Arial"/>
            </a:endParaRPr>
          </a:p>
          <a:p>
            <a:pPr>
              <a:lnSpc>
                <a:spcPct val="100000"/>
              </a:lnSpc>
              <a:spcBef>
                <a:spcPts val="1001"/>
              </a:spcBef>
              <a:tabLst>
                <a:tab algn="l" pos="0"/>
              </a:tabLst>
            </a:pPr>
            <a:r>
              <a:rPr b="1" lang="en-US" sz="2000" spc="-1" strike="noStrike">
                <a:solidFill>
                  <a:srgbClr val="000000"/>
                </a:solidFill>
                <a:latin typeface="Arial"/>
                <a:ea typeface="Arial"/>
              </a:rPr>
              <a:t>Rubric with more details &amp; example tutorials linked to from website!!</a:t>
            </a:r>
            <a:endParaRPr b="0" lang="en-US" sz="2000" spc="-1" strike="noStrike">
              <a:latin typeface="Arial"/>
            </a:endParaRPr>
          </a:p>
        </p:txBody>
      </p:sp>
      <p:sp>
        <p:nvSpPr>
          <p:cNvPr id="332" name="PlaceHolder 3"/>
          <p:cNvSpPr>
            <a:spLocks noGrp="1"/>
          </p:cNvSpPr>
          <p:nvPr>
            <p:ph type="sldNum"/>
          </p:nvPr>
        </p:nvSpPr>
        <p:spPr>
          <a:xfrm rot="16200000">
            <a:off x="11188800" y="5825160"/>
            <a:ext cx="1315080" cy="486000"/>
          </a:xfrm>
          <a:prstGeom prst="rect">
            <a:avLst/>
          </a:prstGeom>
          <a:noFill/>
          <a:ln w="0">
            <a:noFill/>
          </a:ln>
        </p:spPr>
        <p:txBody>
          <a:bodyPr lIns="90000" rIns="90000" tIns="45000" bIns="45000" anchor="ctr">
            <a:noAutofit/>
          </a:bodyPr>
          <a:p>
            <a:pPr>
              <a:lnSpc>
                <a:spcPct val="100000"/>
              </a:lnSpc>
              <a:tabLst>
                <a:tab algn="l" pos="0"/>
              </a:tabLst>
            </a:pPr>
            <a:fld id="{92B7D254-795D-46D7-B70A-5E8327AD2B2C}" type="slidenum">
              <a:rPr b="1" lang="en-US" sz="2400" spc="-1" strike="noStrike">
                <a:solidFill>
                  <a:srgbClr val="d1282e"/>
                </a:solidFill>
                <a:latin typeface="Arial"/>
                <a:ea typeface="Arial"/>
              </a:rPr>
              <a:t>&lt;number&gt;</a:t>
            </a:fld>
            <a:endParaRPr b="0" lang="en-US" sz="2400" spc="-1" strike="noStrike">
              <a:latin typeface="Times New Roman"/>
            </a:endParaRPr>
          </a:p>
        </p:txBody>
      </p:sp>
    </p:spTree>
  </p:cSld>
  <mc:AlternateContent>
    <mc:Choice Requires="p14">
      <p:transition spd="slow" p14:dur="2000"/>
    </mc:Choice>
    <mc:Fallback>
      <p:transition spd="slow"/>
    </mc:Fallback>
  </mc:AlternateContent>
  <p:timing>
    <p:tnLst>
      <p:par>
        <p:cTn id="557" dur="indefinite" restart="never" nodeType="tmRoot">
          <p:childTnLst>
            <p:seq>
              <p:cTn id="558" dur="indefinite" nodeType="mainSeq">
                <p:childTnLst>
                  <p:par>
                    <p:cTn id="559" fill="hold">
                      <p:stCondLst>
                        <p:cond delay="indefinite"/>
                      </p:stCondLst>
                      <p:childTnLst>
                        <p:par>
                          <p:cTn id="560" fill="hold">
                            <p:stCondLst>
                              <p:cond delay="0"/>
                            </p:stCondLst>
                            <p:childTnLst>
                              <p:par>
                                <p:cTn id="561" nodeType="clickEffect" fill="hold" presetClass="entr" presetID="1">
                                  <p:stCondLst>
                                    <p:cond delay="0"/>
                                  </p:stCondLst>
                                  <p:childTnLst>
                                    <p:set>
                                      <p:cBhvr>
                                        <p:cTn id="562" dur="1" fill="hold">
                                          <p:stCondLst>
                                            <p:cond delay="0"/>
                                          </p:stCondLst>
                                        </p:cTn>
                                        <p:tgtEl>
                                          <p:spTgt spid="331">
                                            <p:txEl>
                                              <p:pRg st="0" end="0"/>
                                            </p:txEl>
                                          </p:spTgt>
                                        </p:tgtEl>
                                        <p:attrNameLst>
                                          <p:attrName>style.visibility</p:attrName>
                                        </p:attrNameLst>
                                      </p:cBhvr>
                                      <p:to>
                                        <p:strVal val="visible"/>
                                      </p:to>
                                    </p:set>
                                  </p:childTnLst>
                                </p:cTn>
                              </p:par>
                            </p:childTnLst>
                          </p:cTn>
                        </p:par>
                      </p:childTnLst>
                    </p:cTn>
                  </p:par>
                  <p:par>
                    <p:cTn id="563" fill="hold">
                      <p:stCondLst>
                        <p:cond delay="indefinite"/>
                      </p:stCondLst>
                      <p:childTnLst>
                        <p:par>
                          <p:cTn id="564" fill="hold">
                            <p:stCondLst>
                              <p:cond delay="0"/>
                            </p:stCondLst>
                            <p:childTnLst>
                              <p:par>
                                <p:cTn id="565" nodeType="clickEffect" fill="hold" presetClass="entr" presetID="1">
                                  <p:stCondLst>
                                    <p:cond delay="0"/>
                                  </p:stCondLst>
                                  <p:childTnLst>
                                    <p:set>
                                      <p:cBhvr>
                                        <p:cTn id="566" dur="1" fill="hold">
                                          <p:stCondLst>
                                            <p:cond delay="0"/>
                                          </p:stCondLst>
                                        </p:cTn>
                                        <p:tgtEl>
                                          <p:spTgt spid="331">
                                            <p:txEl>
                                              <p:pRg st="1" end="1"/>
                                            </p:txEl>
                                          </p:spTgt>
                                        </p:tgtEl>
                                        <p:attrNameLst>
                                          <p:attrName>style.visibility</p:attrName>
                                        </p:attrNameLst>
                                      </p:cBhvr>
                                      <p:to>
                                        <p:strVal val="visible"/>
                                      </p:to>
                                    </p:set>
                                  </p:childTnLst>
                                </p:cTn>
                              </p:par>
                            </p:childTnLst>
                          </p:cTn>
                        </p:par>
                      </p:childTnLst>
                    </p:cTn>
                  </p:par>
                  <p:par>
                    <p:cTn id="567" fill="hold">
                      <p:stCondLst>
                        <p:cond delay="indefinite"/>
                      </p:stCondLst>
                      <p:childTnLst>
                        <p:par>
                          <p:cTn id="568" fill="hold">
                            <p:stCondLst>
                              <p:cond delay="0"/>
                            </p:stCondLst>
                            <p:childTnLst>
                              <p:par>
                                <p:cTn id="569" nodeType="clickEffect" fill="hold" presetClass="entr" presetID="1">
                                  <p:stCondLst>
                                    <p:cond delay="0"/>
                                  </p:stCondLst>
                                  <p:childTnLst>
                                    <p:set>
                                      <p:cBhvr>
                                        <p:cTn id="570" dur="1" fill="hold">
                                          <p:stCondLst>
                                            <p:cond delay="0"/>
                                          </p:stCondLst>
                                        </p:cTn>
                                        <p:tgtEl>
                                          <p:spTgt spid="331">
                                            <p:txEl>
                                              <p:pRg st="2" end="2"/>
                                            </p:txEl>
                                          </p:spTgt>
                                        </p:tgtEl>
                                        <p:attrNameLst>
                                          <p:attrName>style.visibility</p:attrName>
                                        </p:attrNameLst>
                                      </p:cBhvr>
                                      <p:to>
                                        <p:strVal val="visible"/>
                                      </p:to>
                                    </p:set>
                                  </p:childTnLst>
                                </p:cTn>
                              </p:par>
                            </p:childTnLst>
                          </p:cTn>
                        </p:par>
                      </p:childTnLst>
                    </p:cTn>
                  </p:par>
                  <p:par>
                    <p:cTn id="571" fill="hold">
                      <p:stCondLst>
                        <p:cond delay="indefinite"/>
                      </p:stCondLst>
                      <p:childTnLst>
                        <p:par>
                          <p:cTn id="572" fill="hold">
                            <p:stCondLst>
                              <p:cond delay="0"/>
                            </p:stCondLst>
                            <p:childTnLst>
                              <p:par>
                                <p:cTn id="573" nodeType="clickEffect" fill="hold" presetClass="entr" presetID="1">
                                  <p:stCondLst>
                                    <p:cond delay="0"/>
                                  </p:stCondLst>
                                  <p:childTnLst>
                                    <p:set>
                                      <p:cBhvr>
                                        <p:cTn id="574" dur="1" fill="hold">
                                          <p:stCondLst>
                                            <p:cond delay="0"/>
                                          </p:stCondLst>
                                        </p:cTn>
                                        <p:tgtEl>
                                          <p:spTgt spid="331">
                                            <p:txEl>
                                              <p:pRg st="3" end="3"/>
                                            </p:txEl>
                                          </p:spTgt>
                                        </p:tgtEl>
                                        <p:attrNameLst>
                                          <p:attrName>style.visibility</p:attrName>
                                        </p:attrNameLst>
                                      </p:cBhvr>
                                      <p:to>
                                        <p:strVal val="visible"/>
                                      </p:to>
                                    </p:set>
                                  </p:childTnLst>
                                </p:cTn>
                              </p:par>
                            </p:childTnLst>
                          </p:cTn>
                        </p:par>
                      </p:childTnLst>
                    </p:cTn>
                  </p:par>
                  <p:par>
                    <p:cTn id="575" fill="hold">
                      <p:stCondLst>
                        <p:cond delay="indefinite"/>
                      </p:stCondLst>
                      <p:childTnLst>
                        <p:par>
                          <p:cTn id="576" fill="hold">
                            <p:stCondLst>
                              <p:cond delay="0"/>
                            </p:stCondLst>
                            <p:childTnLst>
                              <p:par>
                                <p:cTn id="577" nodeType="clickEffect" fill="hold" presetClass="entr" presetID="1">
                                  <p:stCondLst>
                                    <p:cond delay="0"/>
                                  </p:stCondLst>
                                  <p:childTnLst>
                                    <p:set>
                                      <p:cBhvr>
                                        <p:cTn id="578" dur="1" fill="hold">
                                          <p:stCondLst>
                                            <p:cond delay="0"/>
                                          </p:stCondLst>
                                        </p:cTn>
                                        <p:tgtEl>
                                          <p:spTgt spid="331">
                                            <p:txEl>
                                              <p:pRg st="4" end="4"/>
                                            </p:txEl>
                                          </p:spTgt>
                                        </p:tgtEl>
                                        <p:attrNameLst>
                                          <p:attrName>style.visibility</p:attrName>
                                        </p:attrNameLst>
                                      </p:cBhvr>
                                      <p:to>
                                        <p:strVal val="visible"/>
                                      </p:to>
                                    </p:set>
                                  </p:childTnLst>
                                </p:cTn>
                              </p:par>
                            </p:childTnLst>
                          </p:cTn>
                        </p:par>
                      </p:childTnLst>
                    </p:cTn>
                  </p:par>
                  <p:par>
                    <p:cTn id="579" fill="hold">
                      <p:stCondLst>
                        <p:cond delay="indefinite"/>
                      </p:stCondLst>
                      <p:childTnLst>
                        <p:par>
                          <p:cTn id="580" fill="hold">
                            <p:stCondLst>
                              <p:cond delay="0"/>
                            </p:stCondLst>
                            <p:childTnLst>
                              <p:par>
                                <p:cTn id="581" nodeType="clickEffect" fill="hold" presetClass="entr" presetID="1">
                                  <p:stCondLst>
                                    <p:cond delay="0"/>
                                  </p:stCondLst>
                                  <p:childTnLst>
                                    <p:set>
                                      <p:cBhvr>
                                        <p:cTn id="582" dur="1" fill="hold">
                                          <p:stCondLst>
                                            <p:cond delay="0"/>
                                          </p:stCondLst>
                                        </p:cTn>
                                        <p:tgtEl>
                                          <p:spTgt spid="331">
                                            <p:txEl>
                                              <p:pRg st="5" end="5"/>
                                            </p:txEl>
                                          </p:spTgt>
                                        </p:tgtEl>
                                        <p:attrNameLst>
                                          <p:attrName>style.visibility</p:attrName>
                                        </p:attrNameLst>
                                      </p:cBhvr>
                                      <p:to>
                                        <p:strVal val="visible"/>
                                      </p:to>
                                    </p:set>
                                  </p:childTnLst>
                                </p:cTn>
                              </p:par>
                            </p:childTnLst>
                          </p:cTn>
                        </p:par>
                      </p:childTnLst>
                    </p:cTn>
                  </p:par>
                  <p:par>
                    <p:cTn id="583" fill="hold">
                      <p:stCondLst>
                        <p:cond delay="indefinite"/>
                      </p:stCondLst>
                      <p:childTnLst>
                        <p:par>
                          <p:cTn id="584" fill="hold">
                            <p:stCondLst>
                              <p:cond delay="0"/>
                            </p:stCondLst>
                            <p:childTnLst>
                              <p:par>
                                <p:cTn id="585" nodeType="clickEffect" fill="hold" presetClass="entr" presetID="1">
                                  <p:stCondLst>
                                    <p:cond delay="0"/>
                                  </p:stCondLst>
                                  <p:childTnLst>
                                    <p:set>
                                      <p:cBhvr>
                                        <p:cTn id="586" dur="1" fill="hold">
                                          <p:stCondLst>
                                            <p:cond delay="0"/>
                                          </p:stCondLst>
                                        </p:cTn>
                                        <p:tgtEl>
                                          <p:spTgt spid="331">
                                            <p:txEl>
                                              <p:pRg st="6" end="6"/>
                                            </p:txEl>
                                          </p:spTgt>
                                        </p:tgtEl>
                                        <p:attrNameLst>
                                          <p:attrName>style.visibility</p:attrName>
                                        </p:attrNameLst>
                                      </p:cBhvr>
                                      <p:to>
                                        <p:strVal val="visible"/>
                                      </p:to>
                                    </p:set>
                                  </p:childTnLst>
                                </p:cTn>
                              </p:par>
                            </p:childTnLst>
                          </p:cTn>
                        </p:par>
                      </p:childTnLst>
                    </p:cTn>
                  </p:par>
                  <p:par>
                    <p:cTn id="587" fill="hold">
                      <p:stCondLst>
                        <p:cond delay="indefinite"/>
                      </p:stCondLst>
                      <p:childTnLst>
                        <p:par>
                          <p:cTn id="588" fill="hold">
                            <p:stCondLst>
                              <p:cond delay="0"/>
                            </p:stCondLst>
                            <p:childTnLst>
                              <p:par>
                                <p:cTn id="589" nodeType="clickEffect" fill="hold" presetClass="entr" presetID="1">
                                  <p:stCondLst>
                                    <p:cond delay="0"/>
                                  </p:stCondLst>
                                  <p:childTnLst>
                                    <p:set>
                                      <p:cBhvr>
                                        <p:cTn id="590" dur="1" fill="hold">
                                          <p:stCondLst>
                                            <p:cond delay="0"/>
                                          </p:stCondLst>
                                        </p:cTn>
                                        <p:tgtEl>
                                          <p:spTgt spid="331">
                                            <p:txEl>
                                              <p:pRg st="7" end="7"/>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3" name="PlaceHolder 1"/>
          <p:cNvSpPr>
            <a:spLocks noGrp="1"/>
          </p:cNvSpPr>
          <p:nvPr>
            <p:ph type="title"/>
          </p:nvPr>
        </p:nvSpPr>
        <p:spPr>
          <a:xfrm>
            <a:off x="609480" y="152640"/>
            <a:ext cx="7720920" cy="1370880"/>
          </a:xfrm>
          <a:prstGeom prst="rect">
            <a:avLst/>
          </a:prstGeom>
          <a:noFill/>
          <a:ln w="0">
            <a:noFill/>
          </a:ln>
        </p:spPr>
        <p:txBody>
          <a:bodyPr lIns="90000" rIns="90000" tIns="45000" bIns="45000" anchor="b">
            <a:normAutofit/>
          </a:bodyPr>
          <a:p>
            <a:pPr>
              <a:lnSpc>
                <a:spcPct val="100000"/>
              </a:lnSpc>
              <a:tabLst>
                <a:tab algn="l" pos="0"/>
              </a:tabLst>
            </a:pPr>
            <a:r>
              <a:rPr b="0" lang="en-US" sz="3600" spc="-1" strike="noStrike">
                <a:solidFill>
                  <a:srgbClr val="d1282e"/>
                </a:solidFill>
                <a:latin typeface="Arial Black"/>
                <a:ea typeface="Arial Black"/>
              </a:rPr>
              <a:t>FINAL TUTORIAL RUBRIC</a:t>
            </a:r>
            <a:endParaRPr b="0" lang="en-US" sz="3600" spc="-1" strike="noStrike">
              <a:latin typeface="Arial"/>
            </a:endParaRPr>
          </a:p>
        </p:txBody>
      </p:sp>
      <p:sp>
        <p:nvSpPr>
          <p:cNvPr id="334" name="PlaceHolder 2"/>
          <p:cNvSpPr>
            <a:spLocks noGrp="1"/>
          </p:cNvSpPr>
          <p:nvPr>
            <p:ph/>
          </p:nvPr>
        </p:nvSpPr>
        <p:spPr>
          <a:xfrm>
            <a:off x="609480" y="1752480"/>
            <a:ext cx="10159200" cy="4372920"/>
          </a:xfrm>
          <a:prstGeom prst="rect">
            <a:avLst/>
          </a:prstGeom>
          <a:noFill/>
          <a:ln w="0">
            <a:noFill/>
          </a:ln>
        </p:spPr>
        <p:txBody>
          <a:bodyPr lIns="90000" rIns="90000" tIns="45000" bIns="45000" anchor="t">
            <a:normAutofit fontScale="96000"/>
          </a:bodyPr>
          <a:p>
            <a:pPr>
              <a:lnSpc>
                <a:spcPct val="100000"/>
              </a:lnSpc>
              <a:tabLst>
                <a:tab algn="l" pos="0"/>
              </a:tabLst>
            </a:pPr>
            <a:r>
              <a:rPr b="1" lang="en-US" sz="2000" spc="-1" strike="noStrike">
                <a:solidFill>
                  <a:srgbClr val="000000"/>
                </a:solidFill>
                <a:latin typeface="Arial"/>
                <a:ea typeface="Arial"/>
              </a:rPr>
              <a:t>The TAs and I will grade on a scale of 1-10: </a:t>
            </a:r>
            <a:endParaRPr b="0" lang="en-US" sz="2000" spc="-1" strike="noStrike">
              <a:latin typeface="Arial"/>
            </a:endParaRPr>
          </a:p>
          <a:p>
            <a:pPr>
              <a:lnSpc>
                <a:spcPct val="100000"/>
              </a:lnSpc>
              <a:spcBef>
                <a:spcPts val="1001"/>
              </a:spcBef>
              <a:tabLst>
                <a:tab algn="l" pos="0"/>
              </a:tabLst>
            </a:pPr>
            <a:r>
              <a:rPr b="1" lang="en-US" sz="2000" spc="-1" strike="noStrike">
                <a:solidFill>
                  <a:srgbClr val="000000"/>
                </a:solidFill>
                <a:latin typeface="Arial"/>
                <a:ea typeface="Arial"/>
              </a:rPr>
              <a:t>Motivation: </a:t>
            </a:r>
            <a:r>
              <a:rPr b="0" lang="en-US" sz="2000" spc="-1" strike="noStrike">
                <a:solidFill>
                  <a:srgbClr val="000000"/>
                </a:solidFill>
                <a:latin typeface="Arial"/>
                <a:ea typeface="Arial"/>
              </a:rPr>
              <a:t>Does the tutorial make the reader believe the topic is important (a) in general and (b) with respect to data science?</a:t>
            </a:r>
            <a:endParaRPr b="0" lang="en-US" sz="2000" spc="-1" strike="noStrike">
              <a:latin typeface="Arial"/>
            </a:endParaRPr>
          </a:p>
          <a:p>
            <a:pPr>
              <a:lnSpc>
                <a:spcPct val="100000"/>
              </a:lnSpc>
              <a:spcBef>
                <a:spcPts val="1001"/>
              </a:spcBef>
              <a:tabLst>
                <a:tab algn="l" pos="0"/>
              </a:tabLst>
            </a:pPr>
            <a:r>
              <a:rPr b="1" lang="en-US" sz="2000" spc="-1" strike="noStrike">
                <a:solidFill>
                  <a:srgbClr val="000000"/>
                </a:solidFill>
                <a:latin typeface="Arial"/>
                <a:ea typeface="Arial"/>
              </a:rPr>
              <a:t>Understanding: </a:t>
            </a:r>
            <a:r>
              <a:rPr b="0" lang="en-US" sz="2000" spc="-1" strike="noStrike">
                <a:solidFill>
                  <a:srgbClr val="000000"/>
                </a:solidFill>
                <a:latin typeface="Arial"/>
                <a:ea typeface="Arial"/>
              </a:rPr>
              <a:t>After reading the tutorial, does the reader understand the topic?</a:t>
            </a:r>
            <a:endParaRPr b="0" lang="en-US" sz="2000" spc="-1" strike="noStrike">
              <a:latin typeface="Arial"/>
            </a:endParaRPr>
          </a:p>
          <a:p>
            <a:pPr>
              <a:lnSpc>
                <a:spcPct val="100000"/>
              </a:lnSpc>
              <a:spcBef>
                <a:spcPts val="1001"/>
              </a:spcBef>
              <a:tabLst>
                <a:tab algn="l" pos="0"/>
              </a:tabLst>
            </a:pPr>
            <a:r>
              <a:rPr b="1" lang="en-US" sz="2000" spc="-1" strike="noStrike">
                <a:solidFill>
                  <a:srgbClr val="000000"/>
                </a:solidFill>
                <a:latin typeface="Arial"/>
                <a:ea typeface="Arial"/>
              </a:rPr>
              <a:t>Further resources: </a:t>
            </a:r>
            <a:r>
              <a:rPr b="0" lang="en-US" sz="2000" spc="-1" strike="noStrike">
                <a:solidFill>
                  <a:srgbClr val="000000"/>
                </a:solidFill>
                <a:latin typeface="Arial"/>
                <a:ea typeface="Arial"/>
              </a:rPr>
              <a:t>Does the tutorial “call out” to other resources that would help the reader understand basic concepts, deep dive, related work, etc?</a:t>
            </a:r>
            <a:endParaRPr b="0" lang="en-US" sz="2000" spc="-1" strike="noStrike">
              <a:latin typeface="Arial"/>
            </a:endParaRPr>
          </a:p>
          <a:p>
            <a:pPr>
              <a:lnSpc>
                <a:spcPct val="100000"/>
              </a:lnSpc>
              <a:spcBef>
                <a:spcPts val="1001"/>
              </a:spcBef>
              <a:tabLst>
                <a:tab algn="l" pos="0"/>
              </a:tabLst>
            </a:pPr>
            <a:r>
              <a:rPr b="1" lang="en-US" sz="2000" spc="-1" strike="noStrike">
                <a:solidFill>
                  <a:srgbClr val="000000"/>
                </a:solidFill>
                <a:latin typeface="Arial"/>
                <a:ea typeface="Arial"/>
              </a:rPr>
              <a:t>Prose: </a:t>
            </a:r>
            <a:r>
              <a:rPr b="0" lang="en-US" sz="2000" spc="-1" strike="noStrike">
                <a:solidFill>
                  <a:srgbClr val="000000"/>
                </a:solidFill>
                <a:latin typeface="Arial"/>
                <a:ea typeface="Arial"/>
              </a:rPr>
              <a:t>Does the prose in the Markdown portion of the .ipynb add to the reader’s understanding of the tutorial?</a:t>
            </a:r>
            <a:endParaRPr b="0" lang="en-US" sz="2000" spc="-1" strike="noStrike">
              <a:latin typeface="Arial"/>
            </a:endParaRPr>
          </a:p>
          <a:p>
            <a:pPr>
              <a:lnSpc>
                <a:spcPct val="100000"/>
              </a:lnSpc>
              <a:spcBef>
                <a:spcPts val="1001"/>
              </a:spcBef>
              <a:tabLst>
                <a:tab algn="l" pos="0"/>
              </a:tabLst>
            </a:pPr>
            <a:r>
              <a:rPr b="1" lang="en-US" sz="2000" spc="-1" strike="noStrike">
                <a:solidFill>
                  <a:srgbClr val="000000"/>
                </a:solidFill>
                <a:latin typeface="Arial"/>
                <a:ea typeface="Arial"/>
              </a:rPr>
              <a:t>Code: </a:t>
            </a:r>
            <a:r>
              <a:rPr b="0" lang="en-US" sz="2000" spc="-1" strike="noStrike">
                <a:solidFill>
                  <a:srgbClr val="000000"/>
                </a:solidFill>
                <a:latin typeface="Arial"/>
                <a:ea typeface="Arial"/>
              </a:rPr>
              <a:t>Does the code help solidify understanding, is it well documented, and does it include helpful examples?</a:t>
            </a:r>
            <a:endParaRPr b="0" lang="en-US" sz="2000" spc="-1" strike="noStrike">
              <a:latin typeface="Arial"/>
            </a:endParaRPr>
          </a:p>
          <a:p>
            <a:pPr>
              <a:lnSpc>
                <a:spcPct val="100000"/>
              </a:lnSpc>
              <a:spcBef>
                <a:spcPts val="1001"/>
              </a:spcBef>
              <a:tabLst>
                <a:tab algn="l" pos="0"/>
              </a:tabLst>
            </a:pPr>
            <a:r>
              <a:rPr b="1" lang="en-US" sz="2000" spc="-1" strike="noStrike">
                <a:solidFill>
                  <a:srgbClr val="000000"/>
                </a:solidFill>
                <a:latin typeface="Arial"/>
                <a:ea typeface="Arial"/>
              </a:rPr>
              <a:t>Subjective Evaluation:</a:t>
            </a:r>
            <a:r>
              <a:rPr b="0" lang="en-US" sz="2000" spc="-1" strike="noStrike">
                <a:solidFill>
                  <a:srgbClr val="000000"/>
                </a:solidFill>
                <a:latin typeface="Arial"/>
                <a:ea typeface="Arial"/>
              </a:rPr>
              <a:t> If somebody linked to this tutorial from Hacker News, would people actually read the whole thing?</a:t>
            </a:r>
            <a:endParaRPr b="0" lang="en-US" sz="2000" spc="-1" strike="noStrike">
              <a:latin typeface="Arial"/>
            </a:endParaRPr>
          </a:p>
        </p:txBody>
      </p:sp>
      <p:sp>
        <p:nvSpPr>
          <p:cNvPr id="335" name="PlaceHolder 3"/>
          <p:cNvSpPr>
            <a:spLocks noGrp="1"/>
          </p:cNvSpPr>
          <p:nvPr>
            <p:ph type="sldNum"/>
          </p:nvPr>
        </p:nvSpPr>
        <p:spPr>
          <a:xfrm rot="16200000">
            <a:off x="11188800" y="5825160"/>
            <a:ext cx="1315080" cy="486000"/>
          </a:xfrm>
          <a:prstGeom prst="rect">
            <a:avLst/>
          </a:prstGeom>
          <a:noFill/>
          <a:ln w="0">
            <a:noFill/>
          </a:ln>
        </p:spPr>
        <p:txBody>
          <a:bodyPr lIns="90000" rIns="90000" tIns="45000" bIns="45000" anchor="ctr">
            <a:noAutofit/>
          </a:bodyPr>
          <a:p>
            <a:pPr>
              <a:lnSpc>
                <a:spcPct val="100000"/>
              </a:lnSpc>
              <a:tabLst>
                <a:tab algn="l" pos="0"/>
              </a:tabLst>
            </a:pPr>
            <a:fld id="{8A32438F-01A4-4FCE-B24C-0C9AC1C0BECA}" type="slidenum">
              <a:rPr b="1" lang="en-US" sz="2400" spc="-1" strike="noStrike">
                <a:solidFill>
                  <a:srgbClr val="d1282e"/>
                </a:solidFill>
                <a:latin typeface="Arial"/>
                <a:ea typeface="Arial"/>
              </a:rPr>
              <a:t>&lt;number&gt;</a:t>
            </a:fld>
            <a:endParaRPr b="0" lang="en-US" sz="2400" spc="-1" strike="noStrike">
              <a:latin typeface="Times New Roman"/>
            </a:endParaRPr>
          </a:p>
        </p:txBody>
      </p:sp>
      <p:sp>
        <p:nvSpPr>
          <p:cNvPr id="336" name="Google Shape;324;p34"/>
          <p:cNvSpPr/>
          <p:nvPr/>
        </p:nvSpPr>
        <p:spPr>
          <a:xfrm>
            <a:off x="8974080" y="6531480"/>
            <a:ext cx="2634840" cy="333720"/>
          </a:xfrm>
          <a:prstGeom prst="rect">
            <a:avLst/>
          </a:prstGeom>
          <a:noFill/>
          <a:ln w="0">
            <a:noFill/>
          </a:ln>
        </p:spPr>
        <p:style>
          <a:lnRef idx="0"/>
          <a:fillRef idx="0"/>
          <a:effectRef idx="0"/>
          <a:fontRef idx="minor"/>
        </p:style>
        <p:txBody>
          <a:bodyPr lIns="90000" rIns="90000" tIns="45000" bIns="45000" anchor="t">
            <a:spAutoFit/>
          </a:bodyPr>
          <a:p>
            <a:pPr algn="r">
              <a:lnSpc>
                <a:spcPct val="100000"/>
              </a:lnSpc>
              <a:tabLst>
                <a:tab algn="l" pos="0"/>
              </a:tabLst>
            </a:pPr>
            <a:r>
              <a:rPr b="0" i="1" lang="en-US" sz="1600" spc="-1" strike="noStrike">
                <a:solidFill>
                  <a:srgbClr val="000000"/>
                </a:solidFill>
                <a:latin typeface="Arial"/>
                <a:ea typeface="Arial"/>
              </a:rPr>
              <a:t>Thanks to: Zico Kolter</a:t>
            </a:r>
            <a:endParaRPr b="0" lang="en-US" sz="1600" spc="-1" strike="noStrike">
              <a:latin typeface="Arial"/>
            </a:endParaRPr>
          </a:p>
        </p:txBody>
      </p:sp>
    </p:spTree>
  </p:cSld>
  <mc:AlternateContent>
    <mc:Choice Requires="p14">
      <p:transition spd="slow" p14:dur="2000"/>
    </mc:Choice>
    <mc:Fallback>
      <p:transition spd="slow"/>
    </mc:Fallback>
  </mc:AlternateContent>
  <p:timing>
    <p:tnLst>
      <p:par>
        <p:cTn id="591" dur="indefinite" restart="never" nodeType="tmRoot">
          <p:childTnLst>
            <p:seq>
              <p:cTn id="592" dur="indefinite" nodeType="mainSeq">
                <p:childTnLst>
                  <p:par>
                    <p:cTn id="593" fill="hold">
                      <p:stCondLst>
                        <p:cond delay="indefinite"/>
                      </p:stCondLst>
                      <p:childTnLst>
                        <p:par>
                          <p:cTn id="594" fill="hold">
                            <p:stCondLst>
                              <p:cond delay="0"/>
                            </p:stCondLst>
                            <p:childTnLst>
                              <p:par>
                                <p:cTn id="595" nodeType="clickEffect" fill="hold" presetClass="entr" presetID="1">
                                  <p:stCondLst>
                                    <p:cond delay="0"/>
                                  </p:stCondLst>
                                  <p:childTnLst>
                                    <p:set>
                                      <p:cBhvr>
                                        <p:cTn id="596" dur="1" fill="hold">
                                          <p:stCondLst>
                                            <p:cond delay="0"/>
                                          </p:stCondLst>
                                        </p:cTn>
                                        <p:tgtEl>
                                          <p:spTgt spid="334">
                                            <p:txEl>
                                              <p:pRg st="0" end="0"/>
                                            </p:txEl>
                                          </p:spTgt>
                                        </p:tgtEl>
                                        <p:attrNameLst>
                                          <p:attrName>style.visibility</p:attrName>
                                        </p:attrNameLst>
                                      </p:cBhvr>
                                      <p:to>
                                        <p:strVal val="visible"/>
                                      </p:to>
                                    </p:set>
                                  </p:childTnLst>
                                </p:cTn>
                              </p:par>
                            </p:childTnLst>
                          </p:cTn>
                        </p:par>
                      </p:childTnLst>
                    </p:cTn>
                  </p:par>
                  <p:par>
                    <p:cTn id="597" fill="hold">
                      <p:stCondLst>
                        <p:cond delay="indefinite"/>
                      </p:stCondLst>
                      <p:childTnLst>
                        <p:par>
                          <p:cTn id="598" fill="hold">
                            <p:stCondLst>
                              <p:cond delay="0"/>
                            </p:stCondLst>
                            <p:childTnLst>
                              <p:par>
                                <p:cTn id="599" nodeType="clickEffect" fill="hold" presetClass="entr" presetID="1">
                                  <p:stCondLst>
                                    <p:cond delay="0"/>
                                  </p:stCondLst>
                                  <p:childTnLst>
                                    <p:set>
                                      <p:cBhvr>
                                        <p:cTn id="600" dur="1" fill="hold">
                                          <p:stCondLst>
                                            <p:cond delay="0"/>
                                          </p:stCondLst>
                                        </p:cTn>
                                        <p:tgtEl>
                                          <p:spTgt spid="334">
                                            <p:txEl>
                                              <p:pRg st="1" end="1"/>
                                            </p:txEl>
                                          </p:spTgt>
                                        </p:tgtEl>
                                        <p:attrNameLst>
                                          <p:attrName>style.visibility</p:attrName>
                                        </p:attrNameLst>
                                      </p:cBhvr>
                                      <p:to>
                                        <p:strVal val="visible"/>
                                      </p:to>
                                    </p:set>
                                  </p:childTnLst>
                                </p:cTn>
                              </p:par>
                            </p:childTnLst>
                          </p:cTn>
                        </p:par>
                      </p:childTnLst>
                    </p:cTn>
                  </p:par>
                  <p:par>
                    <p:cTn id="601" fill="hold">
                      <p:stCondLst>
                        <p:cond delay="indefinite"/>
                      </p:stCondLst>
                      <p:childTnLst>
                        <p:par>
                          <p:cTn id="602" fill="hold">
                            <p:stCondLst>
                              <p:cond delay="0"/>
                            </p:stCondLst>
                            <p:childTnLst>
                              <p:par>
                                <p:cTn id="603" nodeType="clickEffect" fill="hold" presetClass="entr" presetID="1">
                                  <p:stCondLst>
                                    <p:cond delay="0"/>
                                  </p:stCondLst>
                                  <p:childTnLst>
                                    <p:set>
                                      <p:cBhvr>
                                        <p:cTn id="604" dur="1" fill="hold">
                                          <p:stCondLst>
                                            <p:cond delay="0"/>
                                          </p:stCondLst>
                                        </p:cTn>
                                        <p:tgtEl>
                                          <p:spTgt spid="334">
                                            <p:txEl>
                                              <p:pRg st="2" end="2"/>
                                            </p:txEl>
                                          </p:spTgt>
                                        </p:tgtEl>
                                        <p:attrNameLst>
                                          <p:attrName>style.visibility</p:attrName>
                                        </p:attrNameLst>
                                      </p:cBhvr>
                                      <p:to>
                                        <p:strVal val="visible"/>
                                      </p:to>
                                    </p:set>
                                  </p:childTnLst>
                                </p:cTn>
                              </p:par>
                            </p:childTnLst>
                          </p:cTn>
                        </p:par>
                      </p:childTnLst>
                    </p:cTn>
                  </p:par>
                  <p:par>
                    <p:cTn id="605" fill="hold">
                      <p:stCondLst>
                        <p:cond delay="indefinite"/>
                      </p:stCondLst>
                      <p:childTnLst>
                        <p:par>
                          <p:cTn id="606" fill="hold">
                            <p:stCondLst>
                              <p:cond delay="0"/>
                            </p:stCondLst>
                            <p:childTnLst>
                              <p:par>
                                <p:cTn id="607" nodeType="clickEffect" fill="hold" presetClass="entr" presetID="1">
                                  <p:stCondLst>
                                    <p:cond delay="0"/>
                                  </p:stCondLst>
                                  <p:childTnLst>
                                    <p:set>
                                      <p:cBhvr>
                                        <p:cTn id="608" dur="1" fill="hold">
                                          <p:stCondLst>
                                            <p:cond delay="0"/>
                                          </p:stCondLst>
                                        </p:cTn>
                                        <p:tgtEl>
                                          <p:spTgt spid="334">
                                            <p:txEl>
                                              <p:pRg st="3" end="3"/>
                                            </p:txEl>
                                          </p:spTgt>
                                        </p:tgtEl>
                                        <p:attrNameLst>
                                          <p:attrName>style.visibility</p:attrName>
                                        </p:attrNameLst>
                                      </p:cBhvr>
                                      <p:to>
                                        <p:strVal val="visible"/>
                                      </p:to>
                                    </p:set>
                                  </p:childTnLst>
                                </p:cTn>
                              </p:par>
                            </p:childTnLst>
                          </p:cTn>
                        </p:par>
                      </p:childTnLst>
                    </p:cTn>
                  </p:par>
                  <p:par>
                    <p:cTn id="609" fill="hold">
                      <p:stCondLst>
                        <p:cond delay="indefinite"/>
                      </p:stCondLst>
                      <p:childTnLst>
                        <p:par>
                          <p:cTn id="610" fill="hold">
                            <p:stCondLst>
                              <p:cond delay="0"/>
                            </p:stCondLst>
                            <p:childTnLst>
                              <p:par>
                                <p:cTn id="611" nodeType="clickEffect" fill="hold" presetClass="entr" presetID="1">
                                  <p:stCondLst>
                                    <p:cond delay="0"/>
                                  </p:stCondLst>
                                  <p:childTnLst>
                                    <p:set>
                                      <p:cBhvr>
                                        <p:cTn id="612" dur="1" fill="hold">
                                          <p:stCondLst>
                                            <p:cond delay="0"/>
                                          </p:stCondLst>
                                        </p:cTn>
                                        <p:tgtEl>
                                          <p:spTgt spid="334">
                                            <p:txEl>
                                              <p:pRg st="4" end="4"/>
                                            </p:txEl>
                                          </p:spTgt>
                                        </p:tgtEl>
                                        <p:attrNameLst>
                                          <p:attrName>style.visibility</p:attrName>
                                        </p:attrNameLst>
                                      </p:cBhvr>
                                      <p:to>
                                        <p:strVal val="visible"/>
                                      </p:to>
                                    </p:set>
                                  </p:childTnLst>
                                </p:cTn>
                              </p:par>
                            </p:childTnLst>
                          </p:cTn>
                        </p:par>
                      </p:childTnLst>
                    </p:cTn>
                  </p:par>
                  <p:par>
                    <p:cTn id="613" fill="hold">
                      <p:stCondLst>
                        <p:cond delay="indefinite"/>
                      </p:stCondLst>
                      <p:childTnLst>
                        <p:par>
                          <p:cTn id="614" fill="hold">
                            <p:stCondLst>
                              <p:cond delay="0"/>
                            </p:stCondLst>
                            <p:childTnLst>
                              <p:par>
                                <p:cTn id="615" nodeType="clickEffect" fill="hold" presetClass="entr" presetID="1">
                                  <p:stCondLst>
                                    <p:cond delay="0"/>
                                  </p:stCondLst>
                                  <p:childTnLst>
                                    <p:set>
                                      <p:cBhvr>
                                        <p:cTn id="616" dur="1" fill="hold">
                                          <p:stCondLst>
                                            <p:cond delay="0"/>
                                          </p:stCondLst>
                                        </p:cTn>
                                        <p:tgtEl>
                                          <p:spTgt spid="334">
                                            <p:txEl>
                                              <p:pRg st="5" end="5"/>
                                            </p:txEl>
                                          </p:spTgt>
                                        </p:tgtEl>
                                        <p:attrNameLst>
                                          <p:attrName>style.visibility</p:attrName>
                                        </p:attrNameLst>
                                      </p:cBhvr>
                                      <p:to>
                                        <p:strVal val="visible"/>
                                      </p:to>
                                    </p:set>
                                  </p:childTnLst>
                                </p:cTn>
                              </p:par>
                            </p:childTnLst>
                          </p:cTn>
                        </p:par>
                      </p:childTnLst>
                    </p:cTn>
                  </p:par>
                  <p:par>
                    <p:cTn id="617" fill="hold">
                      <p:stCondLst>
                        <p:cond delay="indefinite"/>
                      </p:stCondLst>
                      <p:childTnLst>
                        <p:par>
                          <p:cTn id="618" fill="hold">
                            <p:stCondLst>
                              <p:cond delay="0"/>
                            </p:stCondLst>
                            <p:childTnLst>
                              <p:par>
                                <p:cTn id="619" nodeType="clickEffect" fill="hold" presetClass="entr" presetID="1">
                                  <p:stCondLst>
                                    <p:cond delay="0"/>
                                  </p:stCondLst>
                                  <p:childTnLst>
                                    <p:set>
                                      <p:cBhvr>
                                        <p:cTn id="620" dur="1" fill="hold">
                                          <p:stCondLst>
                                            <p:cond delay="0"/>
                                          </p:stCondLst>
                                        </p:cTn>
                                        <p:tgtEl>
                                          <p:spTgt spid="334">
                                            <p:txEl>
                                              <p:pRg st="6" end="6"/>
                                            </p:txEl>
                                          </p:spTgt>
                                        </p:tgtEl>
                                        <p:attrNameLst>
                                          <p:attrName>style.visibility</p:attrName>
                                        </p:attrNameLst>
                                      </p:cBhvr>
                                      <p:to>
                                        <p:strVal val="visible"/>
                                      </p:to>
                                    </p:set>
                                  </p:childTnLst>
                                </p:cTn>
                              </p:par>
                            </p:childTnLst>
                          </p:cTn>
                        </p:par>
                      </p:childTnLst>
                    </p:cTn>
                  </p:par>
                  <p:par>
                    <p:cTn id="621" fill="hold">
                      <p:stCondLst>
                        <p:cond delay="indefinite"/>
                      </p:stCondLst>
                      <p:childTnLst>
                        <p:par>
                          <p:cTn id="622" fill="hold">
                            <p:stCondLst>
                              <p:cond delay="0"/>
                            </p:stCondLst>
                            <p:childTnLst>
                              <p:par>
                                <p:cTn id="623" nodeType="clickEffect" fill="hold" presetClass="entr" presetID="1">
                                  <p:stCondLst>
                                    <p:cond delay="0"/>
                                  </p:stCondLst>
                                  <p:childTnLst>
                                    <p:set>
                                      <p:cBhvr>
                                        <p:cTn id="624" dur="1" fill="hold">
                                          <p:stCondLst>
                                            <p:cond delay="0"/>
                                          </p:stCondLst>
                                        </p:cTn>
                                        <p:tgtEl>
                                          <p:spTgt spid="33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7" name="PlaceHolder 1"/>
          <p:cNvSpPr>
            <a:spLocks noGrp="1"/>
          </p:cNvSpPr>
          <p:nvPr>
            <p:ph type="title"/>
          </p:nvPr>
        </p:nvSpPr>
        <p:spPr>
          <a:xfrm>
            <a:off x="609480" y="152640"/>
            <a:ext cx="7720920" cy="1370880"/>
          </a:xfrm>
          <a:prstGeom prst="rect">
            <a:avLst/>
          </a:prstGeom>
          <a:noFill/>
          <a:ln w="0">
            <a:noFill/>
          </a:ln>
        </p:spPr>
        <p:txBody>
          <a:bodyPr lIns="90000" rIns="90000" tIns="45000" bIns="45000" anchor="b">
            <a:normAutofit/>
          </a:bodyPr>
          <a:p>
            <a:pPr>
              <a:lnSpc>
                <a:spcPct val="100000"/>
              </a:lnSpc>
              <a:tabLst>
                <a:tab algn="l" pos="0"/>
              </a:tabLst>
            </a:pPr>
            <a:r>
              <a:rPr b="0" lang="en-US" sz="3600" spc="-1" strike="noStrike">
                <a:solidFill>
                  <a:srgbClr val="d1282e"/>
                </a:solidFill>
                <a:latin typeface="Arial Black"/>
                <a:ea typeface="Arial Black"/>
              </a:rPr>
              <a:t>CLASS PARTICIPATION</a:t>
            </a:r>
            <a:endParaRPr b="0" lang="en-US" sz="3600" spc="-1" strike="noStrike">
              <a:latin typeface="Arial"/>
            </a:endParaRPr>
          </a:p>
        </p:txBody>
      </p:sp>
      <p:sp>
        <p:nvSpPr>
          <p:cNvPr id="338" name="PlaceHolder 2"/>
          <p:cNvSpPr>
            <a:spLocks noGrp="1"/>
          </p:cNvSpPr>
          <p:nvPr>
            <p:ph/>
          </p:nvPr>
        </p:nvSpPr>
        <p:spPr>
          <a:xfrm>
            <a:off x="609480" y="1752480"/>
            <a:ext cx="10159200" cy="4372920"/>
          </a:xfrm>
          <a:prstGeom prst="rect">
            <a:avLst/>
          </a:prstGeom>
          <a:noFill/>
          <a:ln w="0">
            <a:noFill/>
          </a:ln>
        </p:spPr>
        <p:txBody>
          <a:bodyPr lIns="90000" rIns="90000" tIns="45000" bIns="45000" anchor="t">
            <a:normAutofit/>
          </a:bodyPr>
          <a:p>
            <a:pPr>
              <a:lnSpc>
                <a:spcPct val="100000"/>
              </a:lnSpc>
              <a:tabLst>
                <a:tab algn="l" pos="0"/>
              </a:tabLst>
            </a:pPr>
            <a:r>
              <a:rPr b="1" lang="en-US" sz="2000" spc="-1" strike="noStrike">
                <a:solidFill>
                  <a:srgbClr val="eea5a8"/>
                </a:solidFill>
                <a:latin typeface="Arial"/>
                <a:ea typeface="Arial"/>
              </a:rPr>
              <a:t>Please</a:t>
            </a:r>
            <a:r>
              <a:rPr b="1" lang="en-US" sz="2000" spc="-1" strike="noStrike">
                <a:solidFill>
                  <a:srgbClr val="000000"/>
                </a:solidFill>
                <a:latin typeface="Arial"/>
                <a:ea typeface="Arial"/>
              </a:rPr>
              <a:t> </a:t>
            </a:r>
            <a:r>
              <a:rPr b="1" lang="en-US" sz="2000" spc="-1" strike="noStrike">
                <a:solidFill>
                  <a:srgbClr val="e6797d"/>
                </a:solidFill>
                <a:latin typeface="Arial"/>
                <a:ea typeface="Arial"/>
              </a:rPr>
              <a:t>please</a:t>
            </a:r>
            <a:r>
              <a:rPr b="1" lang="en-US" sz="2000" spc="-1" strike="noStrike">
                <a:solidFill>
                  <a:srgbClr val="000000"/>
                </a:solidFill>
                <a:latin typeface="Arial"/>
                <a:ea typeface="Arial"/>
              </a:rPr>
              <a:t> </a:t>
            </a:r>
            <a:r>
              <a:rPr b="1" lang="en-US" sz="2000" spc="-1" strike="noStrike">
                <a:solidFill>
                  <a:srgbClr val="d1282e"/>
                </a:solidFill>
                <a:latin typeface="Arial"/>
                <a:ea typeface="Arial"/>
              </a:rPr>
              <a:t>please </a:t>
            </a:r>
            <a:r>
              <a:rPr b="1" lang="en-US" sz="2000" spc="-1" strike="noStrike">
                <a:solidFill>
                  <a:srgbClr val="9c1d22"/>
                </a:solidFill>
                <a:latin typeface="Arial"/>
                <a:ea typeface="Arial"/>
              </a:rPr>
              <a:t>please </a:t>
            </a:r>
            <a:r>
              <a:rPr b="1" lang="en-US" sz="2000" spc="-1" strike="noStrike">
                <a:solidFill>
                  <a:srgbClr val="681316"/>
                </a:solidFill>
                <a:latin typeface="Arial"/>
                <a:ea typeface="Arial"/>
              </a:rPr>
              <a:t>please</a:t>
            </a:r>
            <a:r>
              <a:rPr b="1" lang="en-US" sz="2000" spc="-1" strike="noStrike">
                <a:solidFill>
                  <a:srgbClr val="9c1d22"/>
                </a:solidFill>
                <a:latin typeface="Arial"/>
                <a:ea typeface="Arial"/>
              </a:rPr>
              <a:t> </a:t>
            </a:r>
            <a:r>
              <a:rPr b="1" lang="en-US" sz="2000" spc="-1" strike="noStrike">
                <a:solidFill>
                  <a:srgbClr val="000000"/>
                </a:solidFill>
                <a:latin typeface="Arial"/>
                <a:ea typeface="Arial"/>
              </a:rPr>
              <a:t>do the required reading, if available, before attending class!</a:t>
            </a:r>
            <a:endParaRPr b="0" lang="en-US" sz="2000" spc="-1" strike="noStrike">
              <a:latin typeface="Arial"/>
            </a:endParaRPr>
          </a:p>
          <a:p>
            <a:pPr>
              <a:lnSpc>
                <a:spcPct val="100000"/>
              </a:lnSpc>
              <a:spcBef>
                <a:spcPts val="1001"/>
              </a:spcBef>
              <a:tabLst>
                <a:tab algn="l" pos="0"/>
              </a:tabLst>
            </a:pPr>
            <a:endParaRPr b="0" lang="en-US" sz="2000" spc="-1" strike="noStrike">
              <a:latin typeface="Arial"/>
            </a:endParaRPr>
          </a:p>
          <a:p>
            <a:pPr>
              <a:lnSpc>
                <a:spcPct val="100000"/>
              </a:lnSpc>
              <a:spcBef>
                <a:spcPts val="1001"/>
              </a:spcBef>
              <a:tabLst>
                <a:tab algn="l" pos="0"/>
              </a:tabLst>
            </a:pPr>
            <a:r>
              <a:rPr b="1" lang="en-US" sz="2000" spc="-1" strike="noStrike">
                <a:solidFill>
                  <a:srgbClr val="000000"/>
                </a:solidFill>
                <a:latin typeface="Arial"/>
                <a:ea typeface="Arial"/>
              </a:rPr>
              <a:t>Be a stellar (class) citizen via:</a:t>
            </a:r>
            <a:endParaRPr b="0" lang="en-US" sz="2000" spc="-1" strike="noStrike">
              <a:latin typeface="Arial"/>
            </a:endParaRPr>
          </a:p>
          <a:p>
            <a:pPr marL="343080" indent="-343080">
              <a:lnSpc>
                <a:spcPct val="100000"/>
              </a:lnSpc>
              <a:spcBef>
                <a:spcPts val="1001"/>
              </a:spcBef>
              <a:buClr>
                <a:srgbClr val="000000"/>
              </a:buClr>
              <a:buFont typeface="Arial"/>
              <a:buChar char="•"/>
              <a:tabLst>
                <a:tab algn="l" pos="0"/>
              </a:tabLst>
            </a:pPr>
            <a:r>
              <a:rPr b="0" lang="en-US" sz="2000" spc="-1" strike="noStrike">
                <a:solidFill>
                  <a:srgbClr val="000000"/>
                </a:solidFill>
                <a:latin typeface="Arial"/>
                <a:ea typeface="Arial"/>
              </a:rPr>
              <a:t>Lecture participation</a:t>
            </a:r>
            <a:endParaRPr b="0" lang="en-US" sz="2000" spc="-1" strike="noStrike">
              <a:latin typeface="Arial"/>
            </a:endParaRPr>
          </a:p>
          <a:p>
            <a:pPr marL="343080" indent="-343080">
              <a:lnSpc>
                <a:spcPct val="100000"/>
              </a:lnSpc>
              <a:spcBef>
                <a:spcPts val="1001"/>
              </a:spcBef>
              <a:buClr>
                <a:srgbClr val="000000"/>
              </a:buClr>
              <a:buFont typeface="Arial"/>
              <a:buChar char="•"/>
              <a:tabLst>
                <a:tab algn="l" pos="0"/>
              </a:tabLst>
            </a:pPr>
            <a:r>
              <a:rPr b="0" lang="en-US" sz="2000" spc="-1" strike="noStrike">
                <a:solidFill>
                  <a:srgbClr val="000000"/>
                </a:solidFill>
                <a:latin typeface="Arial"/>
                <a:ea typeface="Arial"/>
              </a:rPr>
              <a:t>Piazza participation</a:t>
            </a:r>
            <a:endParaRPr b="0" lang="en-US" sz="2000" spc="-1" strike="noStrike">
              <a:latin typeface="Arial"/>
            </a:endParaRPr>
          </a:p>
          <a:p>
            <a:pPr marL="343080" indent="-343080">
              <a:lnSpc>
                <a:spcPct val="100000"/>
              </a:lnSpc>
              <a:spcBef>
                <a:spcPts val="1001"/>
              </a:spcBef>
              <a:buClr>
                <a:srgbClr val="000000"/>
              </a:buClr>
              <a:buFont typeface="Arial"/>
              <a:buChar char="•"/>
              <a:tabLst>
                <a:tab algn="l" pos="0"/>
              </a:tabLst>
            </a:pPr>
            <a:r>
              <a:rPr b="0" lang="en-US" sz="2000" spc="-1" strike="noStrike">
                <a:solidFill>
                  <a:srgbClr val="000000"/>
                </a:solidFill>
                <a:latin typeface="Arial"/>
                <a:ea typeface="Arial"/>
              </a:rPr>
              <a:t>Regular participation at office hours</a:t>
            </a:r>
            <a:endParaRPr b="0" lang="en-US" sz="2000" spc="-1" strike="noStrike">
              <a:latin typeface="Arial"/>
            </a:endParaRPr>
          </a:p>
          <a:p>
            <a:pPr>
              <a:lnSpc>
                <a:spcPct val="100000"/>
              </a:lnSpc>
              <a:spcBef>
                <a:spcPts val="1001"/>
              </a:spcBef>
              <a:tabLst>
                <a:tab algn="l" pos="0"/>
              </a:tabLst>
            </a:pPr>
            <a:endParaRPr b="0" lang="en-US" sz="2000" spc="-1" strike="noStrike">
              <a:latin typeface="Arial"/>
            </a:endParaRPr>
          </a:p>
          <a:p>
            <a:pPr>
              <a:lnSpc>
                <a:spcPct val="100000"/>
              </a:lnSpc>
              <a:spcBef>
                <a:spcPts val="1001"/>
              </a:spcBef>
              <a:tabLst>
                <a:tab algn="l" pos="0"/>
              </a:tabLst>
            </a:pPr>
            <a:r>
              <a:rPr b="1" lang="en-US" sz="2000" spc="-1" strike="noStrike">
                <a:solidFill>
                  <a:srgbClr val="000000"/>
                </a:solidFill>
                <a:latin typeface="Arial"/>
                <a:ea typeface="Arial"/>
              </a:rPr>
              <a:t>Aim to ask/answer a question at least once every two weeks; or attend office hours at least once a month. I want to know your face!</a:t>
            </a:r>
            <a:endParaRPr b="0" lang="en-US" sz="2000" spc="-1" strike="noStrike">
              <a:latin typeface="Arial"/>
            </a:endParaRPr>
          </a:p>
        </p:txBody>
      </p:sp>
      <p:sp>
        <p:nvSpPr>
          <p:cNvPr id="339" name="PlaceHolder 3"/>
          <p:cNvSpPr>
            <a:spLocks noGrp="1"/>
          </p:cNvSpPr>
          <p:nvPr>
            <p:ph type="sldNum"/>
          </p:nvPr>
        </p:nvSpPr>
        <p:spPr>
          <a:xfrm rot="16200000">
            <a:off x="11188800" y="5825160"/>
            <a:ext cx="1315080" cy="486000"/>
          </a:xfrm>
          <a:prstGeom prst="rect">
            <a:avLst/>
          </a:prstGeom>
          <a:noFill/>
          <a:ln w="0">
            <a:noFill/>
          </a:ln>
        </p:spPr>
        <p:txBody>
          <a:bodyPr lIns="90000" rIns="90000" tIns="45000" bIns="45000" anchor="ctr">
            <a:noAutofit/>
          </a:bodyPr>
          <a:p>
            <a:pPr>
              <a:lnSpc>
                <a:spcPct val="100000"/>
              </a:lnSpc>
              <a:tabLst>
                <a:tab algn="l" pos="0"/>
              </a:tabLst>
            </a:pPr>
            <a:fld id="{FEC913FB-C9A0-4664-B96C-2D1141BFBA37}" type="slidenum">
              <a:rPr b="1" lang="en-US" sz="2400" spc="-1" strike="noStrike">
                <a:solidFill>
                  <a:srgbClr val="d1282e"/>
                </a:solidFill>
                <a:latin typeface="Arial"/>
                <a:ea typeface="Arial"/>
              </a:rPr>
              <a:t>&lt;number&gt;</a:t>
            </a:fld>
            <a:endParaRPr b="0" lang="en-US" sz="2400" spc="-1" strike="noStrike">
              <a:latin typeface="Times New Roman"/>
            </a:endParaRPr>
          </a:p>
        </p:txBody>
      </p:sp>
    </p:spTree>
  </p:cSld>
  <mc:AlternateContent>
    <mc:Choice Requires="p14">
      <p:transition spd="slow" p14:dur="2000"/>
    </mc:Choice>
    <mc:Fallback>
      <p:transition spd="slow"/>
    </mc:Fallback>
  </mc:AlternateContent>
  <p:timing>
    <p:tnLst>
      <p:par>
        <p:cTn id="625" dur="indefinite" restart="never" nodeType="tmRoot">
          <p:childTnLst>
            <p:seq>
              <p:cTn id="626" dur="indefinite" nodeType="mainSeq">
                <p:childTnLst>
                  <p:par>
                    <p:cTn id="627" fill="hold">
                      <p:stCondLst>
                        <p:cond delay="indefinite"/>
                      </p:stCondLst>
                      <p:childTnLst>
                        <p:par>
                          <p:cTn id="628" fill="hold">
                            <p:stCondLst>
                              <p:cond delay="0"/>
                            </p:stCondLst>
                            <p:childTnLst>
                              <p:par>
                                <p:cTn id="629" nodeType="clickEffect" fill="hold" presetClass="entr" presetID="1">
                                  <p:stCondLst>
                                    <p:cond delay="0"/>
                                  </p:stCondLst>
                                  <p:childTnLst>
                                    <p:set>
                                      <p:cBhvr>
                                        <p:cTn id="630" dur="1" fill="hold">
                                          <p:stCondLst>
                                            <p:cond delay="0"/>
                                          </p:stCondLst>
                                        </p:cTn>
                                        <p:tgtEl>
                                          <p:spTgt spid="338">
                                            <p:txEl>
                                              <p:pRg st="0" end="0"/>
                                            </p:txEl>
                                          </p:spTgt>
                                        </p:tgtEl>
                                        <p:attrNameLst>
                                          <p:attrName>style.visibility</p:attrName>
                                        </p:attrNameLst>
                                      </p:cBhvr>
                                      <p:to>
                                        <p:strVal val="visible"/>
                                      </p:to>
                                    </p:set>
                                  </p:childTnLst>
                                </p:cTn>
                              </p:par>
                            </p:childTnLst>
                          </p:cTn>
                        </p:par>
                      </p:childTnLst>
                    </p:cTn>
                  </p:par>
                  <p:par>
                    <p:cTn id="631" fill="hold">
                      <p:stCondLst>
                        <p:cond delay="indefinite"/>
                      </p:stCondLst>
                      <p:childTnLst>
                        <p:par>
                          <p:cTn id="632" fill="hold">
                            <p:stCondLst>
                              <p:cond delay="0"/>
                            </p:stCondLst>
                            <p:childTnLst>
                              <p:par>
                                <p:cTn id="633" nodeType="clickEffect" fill="hold" presetClass="entr" presetID="1">
                                  <p:stCondLst>
                                    <p:cond delay="0"/>
                                  </p:stCondLst>
                                  <p:childTnLst>
                                    <p:set>
                                      <p:cBhvr>
                                        <p:cTn id="634" dur="1" fill="hold">
                                          <p:stCondLst>
                                            <p:cond delay="0"/>
                                          </p:stCondLst>
                                        </p:cTn>
                                        <p:tgtEl>
                                          <p:spTgt spid="338">
                                            <p:txEl>
                                              <p:pRg st="1" end="1"/>
                                            </p:txEl>
                                          </p:spTgt>
                                        </p:tgtEl>
                                        <p:attrNameLst>
                                          <p:attrName>style.visibility</p:attrName>
                                        </p:attrNameLst>
                                      </p:cBhvr>
                                      <p:to>
                                        <p:strVal val="visible"/>
                                      </p:to>
                                    </p:set>
                                  </p:childTnLst>
                                </p:cTn>
                              </p:par>
                            </p:childTnLst>
                          </p:cTn>
                        </p:par>
                      </p:childTnLst>
                    </p:cTn>
                  </p:par>
                  <p:par>
                    <p:cTn id="635" fill="hold">
                      <p:stCondLst>
                        <p:cond delay="indefinite"/>
                      </p:stCondLst>
                      <p:childTnLst>
                        <p:par>
                          <p:cTn id="636" fill="hold">
                            <p:stCondLst>
                              <p:cond delay="0"/>
                            </p:stCondLst>
                            <p:childTnLst>
                              <p:par>
                                <p:cTn id="637" nodeType="clickEffect" fill="hold" presetClass="entr" presetID="1">
                                  <p:stCondLst>
                                    <p:cond delay="0"/>
                                  </p:stCondLst>
                                  <p:childTnLst>
                                    <p:set>
                                      <p:cBhvr>
                                        <p:cTn id="638" dur="1" fill="hold">
                                          <p:stCondLst>
                                            <p:cond delay="0"/>
                                          </p:stCondLst>
                                        </p:cTn>
                                        <p:tgtEl>
                                          <p:spTgt spid="338">
                                            <p:txEl>
                                              <p:pRg st="2" end="2"/>
                                            </p:txEl>
                                          </p:spTgt>
                                        </p:tgtEl>
                                        <p:attrNameLst>
                                          <p:attrName>style.visibility</p:attrName>
                                        </p:attrNameLst>
                                      </p:cBhvr>
                                      <p:to>
                                        <p:strVal val="visible"/>
                                      </p:to>
                                    </p:set>
                                  </p:childTnLst>
                                </p:cTn>
                              </p:par>
                            </p:childTnLst>
                          </p:cTn>
                        </p:par>
                      </p:childTnLst>
                    </p:cTn>
                  </p:par>
                  <p:par>
                    <p:cTn id="639" fill="hold">
                      <p:stCondLst>
                        <p:cond delay="indefinite"/>
                      </p:stCondLst>
                      <p:childTnLst>
                        <p:par>
                          <p:cTn id="640" fill="hold">
                            <p:stCondLst>
                              <p:cond delay="0"/>
                            </p:stCondLst>
                            <p:childTnLst>
                              <p:par>
                                <p:cTn id="641" nodeType="clickEffect" fill="hold" presetClass="entr" presetID="1">
                                  <p:stCondLst>
                                    <p:cond delay="0"/>
                                  </p:stCondLst>
                                  <p:childTnLst>
                                    <p:set>
                                      <p:cBhvr>
                                        <p:cTn id="642" dur="1" fill="hold">
                                          <p:stCondLst>
                                            <p:cond delay="0"/>
                                          </p:stCondLst>
                                        </p:cTn>
                                        <p:tgtEl>
                                          <p:spTgt spid="338">
                                            <p:txEl>
                                              <p:pRg st="3" end="3"/>
                                            </p:txEl>
                                          </p:spTgt>
                                        </p:tgtEl>
                                        <p:attrNameLst>
                                          <p:attrName>style.visibility</p:attrName>
                                        </p:attrNameLst>
                                      </p:cBhvr>
                                      <p:to>
                                        <p:strVal val="visible"/>
                                      </p:to>
                                    </p:set>
                                  </p:childTnLst>
                                </p:cTn>
                              </p:par>
                            </p:childTnLst>
                          </p:cTn>
                        </p:par>
                      </p:childTnLst>
                    </p:cTn>
                  </p:par>
                  <p:par>
                    <p:cTn id="643" fill="hold">
                      <p:stCondLst>
                        <p:cond delay="indefinite"/>
                      </p:stCondLst>
                      <p:childTnLst>
                        <p:par>
                          <p:cTn id="644" fill="hold">
                            <p:stCondLst>
                              <p:cond delay="0"/>
                            </p:stCondLst>
                            <p:childTnLst>
                              <p:par>
                                <p:cTn id="645" nodeType="clickEffect" fill="hold" presetClass="entr" presetID="1">
                                  <p:stCondLst>
                                    <p:cond delay="0"/>
                                  </p:stCondLst>
                                  <p:childTnLst>
                                    <p:set>
                                      <p:cBhvr>
                                        <p:cTn id="646" dur="1" fill="hold">
                                          <p:stCondLst>
                                            <p:cond delay="0"/>
                                          </p:stCondLst>
                                        </p:cTn>
                                        <p:tgtEl>
                                          <p:spTgt spid="338">
                                            <p:txEl>
                                              <p:pRg st="4" end="4"/>
                                            </p:txEl>
                                          </p:spTgt>
                                        </p:tgtEl>
                                        <p:attrNameLst>
                                          <p:attrName>style.visibility</p:attrName>
                                        </p:attrNameLst>
                                      </p:cBhvr>
                                      <p:to>
                                        <p:strVal val="visible"/>
                                      </p:to>
                                    </p:set>
                                  </p:childTnLst>
                                </p:cTn>
                              </p:par>
                            </p:childTnLst>
                          </p:cTn>
                        </p:par>
                      </p:childTnLst>
                    </p:cTn>
                  </p:par>
                  <p:par>
                    <p:cTn id="647" fill="hold">
                      <p:stCondLst>
                        <p:cond delay="indefinite"/>
                      </p:stCondLst>
                      <p:childTnLst>
                        <p:par>
                          <p:cTn id="648" fill="hold">
                            <p:stCondLst>
                              <p:cond delay="0"/>
                            </p:stCondLst>
                            <p:childTnLst>
                              <p:par>
                                <p:cTn id="649" nodeType="clickEffect" fill="hold" presetClass="entr" presetID="1">
                                  <p:stCondLst>
                                    <p:cond delay="0"/>
                                  </p:stCondLst>
                                  <p:childTnLst>
                                    <p:set>
                                      <p:cBhvr>
                                        <p:cTn id="650" dur="1" fill="hold">
                                          <p:stCondLst>
                                            <p:cond delay="0"/>
                                          </p:stCondLst>
                                        </p:cTn>
                                        <p:tgtEl>
                                          <p:spTgt spid="338">
                                            <p:txEl>
                                              <p:pRg st="5" end="5"/>
                                            </p:txEl>
                                          </p:spTgt>
                                        </p:tgtEl>
                                        <p:attrNameLst>
                                          <p:attrName>style.visibility</p:attrName>
                                        </p:attrNameLst>
                                      </p:cBhvr>
                                      <p:to>
                                        <p:strVal val="visible"/>
                                      </p:to>
                                    </p:set>
                                  </p:childTnLst>
                                </p:cTn>
                              </p:par>
                            </p:childTnLst>
                          </p:cTn>
                        </p:par>
                      </p:childTnLst>
                    </p:cTn>
                  </p:par>
                  <p:par>
                    <p:cTn id="651" fill="hold">
                      <p:stCondLst>
                        <p:cond delay="indefinite"/>
                      </p:stCondLst>
                      <p:childTnLst>
                        <p:par>
                          <p:cTn id="652" fill="hold">
                            <p:stCondLst>
                              <p:cond delay="0"/>
                            </p:stCondLst>
                            <p:childTnLst>
                              <p:par>
                                <p:cTn id="653" nodeType="clickEffect" fill="hold" presetClass="entr" presetID="1">
                                  <p:stCondLst>
                                    <p:cond delay="0"/>
                                  </p:stCondLst>
                                  <p:childTnLst>
                                    <p:set>
                                      <p:cBhvr>
                                        <p:cTn id="654" dur="1" fill="hold">
                                          <p:stCondLst>
                                            <p:cond delay="0"/>
                                          </p:stCondLst>
                                        </p:cTn>
                                        <p:tgtEl>
                                          <p:spTgt spid="338">
                                            <p:txEl>
                                              <p:pRg st="6" end="6"/>
                                            </p:txEl>
                                          </p:spTgt>
                                        </p:tgtEl>
                                        <p:attrNameLst>
                                          <p:attrName>style.visibility</p:attrName>
                                        </p:attrNameLst>
                                      </p:cBhvr>
                                      <p:to>
                                        <p:strVal val="visible"/>
                                      </p:to>
                                    </p:set>
                                  </p:childTnLst>
                                </p:cTn>
                              </p:par>
                            </p:childTnLst>
                          </p:cTn>
                        </p:par>
                      </p:childTnLst>
                    </p:cTn>
                  </p:par>
                  <p:par>
                    <p:cTn id="655" fill="hold">
                      <p:stCondLst>
                        <p:cond delay="indefinite"/>
                      </p:stCondLst>
                      <p:childTnLst>
                        <p:par>
                          <p:cTn id="656" fill="hold">
                            <p:stCondLst>
                              <p:cond delay="0"/>
                            </p:stCondLst>
                            <p:childTnLst>
                              <p:par>
                                <p:cTn id="657" nodeType="clickEffect" fill="hold" presetClass="entr" presetID="1">
                                  <p:stCondLst>
                                    <p:cond delay="0"/>
                                  </p:stCondLst>
                                  <p:childTnLst>
                                    <p:set>
                                      <p:cBhvr>
                                        <p:cTn id="658" dur="1" fill="hold">
                                          <p:stCondLst>
                                            <p:cond delay="0"/>
                                          </p:stCondLst>
                                        </p:cTn>
                                        <p:tgtEl>
                                          <p:spTgt spid="338">
                                            <p:txEl>
                                              <p:pRg st="7" end="7"/>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0" name="PlaceHolder 1"/>
          <p:cNvSpPr>
            <a:spLocks noGrp="1"/>
          </p:cNvSpPr>
          <p:nvPr>
            <p:ph type="title"/>
          </p:nvPr>
        </p:nvSpPr>
        <p:spPr>
          <a:xfrm>
            <a:off x="609480" y="152640"/>
            <a:ext cx="7720920" cy="1370880"/>
          </a:xfrm>
          <a:prstGeom prst="rect">
            <a:avLst/>
          </a:prstGeom>
          <a:noFill/>
          <a:ln w="0">
            <a:noFill/>
          </a:ln>
        </p:spPr>
        <p:txBody>
          <a:bodyPr lIns="90000" rIns="90000" tIns="45000" bIns="45000" anchor="b">
            <a:normAutofit/>
          </a:bodyPr>
          <a:p>
            <a:pPr>
              <a:lnSpc>
                <a:spcPct val="100000"/>
              </a:lnSpc>
              <a:tabLst>
                <a:tab algn="l" pos="0"/>
              </a:tabLst>
            </a:pPr>
            <a:r>
              <a:rPr b="0" lang="en-US" sz="3600" spc="-1" strike="noStrike">
                <a:solidFill>
                  <a:srgbClr val="d1282e"/>
                </a:solidFill>
                <a:latin typeface="Arial Black"/>
                <a:ea typeface="Arial Black"/>
              </a:rPr>
              <a:t>GRADE BREAKDOWN</a:t>
            </a:r>
            <a:r>
              <a:rPr b="0" lang="en-US" sz="3600" spc="-1" strike="noStrike">
                <a:solidFill>
                  <a:srgbClr val="d1282e"/>
                </a:solidFill>
                <a:latin typeface="Arial Black"/>
                <a:ea typeface="Arial Black"/>
              </a:rPr>
              <a:t>	</a:t>
            </a:r>
            <a:endParaRPr b="0" lang="en-US" sz="3600" spc="-1" strike="noStrike">
              <a:latin typeface="Arial"/>
            </a:endParaRPr>
          </a:p>
        </p:txBody>
      </p:sp>
      <p:sp>
        <p:nvSpPr>
          <p:cNvPr id="341" name="PlaceHolder 2"/>
          <p:cNvSpPr>
            <a:spLocks noGrp="1"/>
          </p:cNvSpPr>
          <p:nvPr>
            <p:ph/>
          </p:nvPr>
        </p:nvSpPr>
        <p:spPr>
          <a:xfrm>
            <a:off x="609480" y="1752480"/>
            <a:ext cx="10159200" cy="4372920"/>
          </a:xfrm>
          <a:prstGeom prst="rect">
            <a:avLst/>
          </a:prstGeom>
          <a:noFill/>
          <a:ln w="0">
            <a:noFill/>
          </a:ln>
        </p:spPr>
        <p:txBody>
          <a:bodyPr lIns="90000" rIns="90000" tIns="45000" bIns="45000" anchor="t">
            <a:normAutofit/>
          </a:bodyPr>
          <a:p>
            <a:pPr>
              <a:lnSpc>
                <a:spcPct val="100000"/>
              </a:lnSpc>
              <a:tabLst>
                <a:tab algn="l" pos="0"/>
              </a:tabLst>
            </a:pPr>
            <a:r>
              <a:rPr b="1" lang="en-US" sz="2000" spc="-1" strike="noStrike">
                <a:solidFill>
                  <a:srgbClr val="000000"/>
                </a:solidFill>
                <a:latin typeface="Arial"/>
                <a:ea typeface="Arial"/>
              </a:rPr>
              <a:t>40% mini-projects:</a:t>
            </a:r>
            <a:endParaRPr b="0" lang="en-US" sz="2000" spc="-1" strike="noStrike">
              <a:latin typeface="Arial"/>
            </a:endParaRPr>
          </a:p>
          <a:p>
            <a:pPr marL="343080" indent="-343080">
              <a:lnSpc>
                <a:spcPct val="100000"/>
              </a:lnSpc>
              <a:spcBef>
                <a:spcPts val="1001"/>
              </a:spcBef>
              <a:buClr>
                <a:srgbClr val="000000"/>
              </a:buClr>
              <a:buFont typeface="Arial"/>
              <a:buChar char="•"/>
              <a:tabLst>
                <a:tab algn="l" pos="0"/>
              </a:tabLst>
            </a:pPr>
            <a:r>
              <a:rPr b="1" lang="en-US" sz="2000" spc="-1" strike="noStrike">
                <a:solidFill>
                  <a:srgbClr val="000000"/>
                </a:solidFill>
                <a:latin typeface="Arial"/>
                <a:ea typeface="Arial"/>
              </a:rPr>
              <a:t>There are 4 of them</a:t>
            </a:r>
            <a:endParaRPr b="0" lang="en-US" sz="2000" spc="-1" strike="noStrike">
              <a:latin typeface="Arial"/>
            </a:endParaRPr>
          </a:p>
          <a:p>
            <a:pPr marL="343080" indent="-343080">
              <a:lnSpc>
                <a:spcPct val="100000"/>
              </a:lnSpc>
              <a:spcBef>
                <a:spcPts val="1001"/>
              </a:spcBef>
              <a:buClr>
                <a:srgbClr val="000000"/>
              </a:buClr>
              <a:buFont typeface="Arial"/>
              <a:buChar char="•"/>
              <a:tabLst>
                <a:tab algn="l" pos="0"/>
              </a:tabLst>
            </a:pPr>
            <a:r>
              <a:rPr b="1" lang="en-US" sz="2000" spc="-1" strike="noStrike">
                <a:solidFill>
                  <a:srgbClr val="000000"/>
                </a:solidFill>
                <a:latin typeface="Arial"/>
                <a:ea typeface="Arial"/>
              </a:rPr>
              <a:t>Equal weighting @ 10%</a:t>
            </a:r>
            <a:endParaRPr b="0" lang="en-US" sz="2000" spc="-1" strike="noStrike">
              <a:latin typeface="Arial"/>
            </a:endParaRPr>
          </a:p>
          <a:p>
            <a:pPr>
              <a:lnSpc>
                <a:spcPct val="100000"/>
              </a:lnSpc>
              <a:spcBef>
                <a:spcPts val="1001"/>
              </a:spcBef>
              <a:tabLst>
                <a:tab algn="l" pos="0"/>
              </a:tabLst>
            </a:pPr>
            <a:endParaRPr b="0" lang="en-US" sz="2000" spc="-1" strike="noStrike">
              <a:latin typeface="Arial"/>
            </a:endParaRPr>
          </a:p>
          <a:p>
            <a:pPr>
              <a:lnSpc>
                <a:spcPct val="100000"/>
              </a:lnSpc>
              <a:spcBef>
                <a:spcPts val="1001"/>
              </a:spcBef>
              <a:tabLst>
                <a:tab algn="l" pos="0"/>
              </a:tabLst>
            </a:pPr>
            <a:r>
              <a:rPr b="1" lang="en-US" sz="2000" spc="-1" strike="noStrike">
                <a:solidFill>
                  <a:srgbClr val="000000"/>
                </a:solidFill>
                <a:latin typeface="Arial"/>
                <a:ea typeface="Arial"/>
              </a:rPr>
              <a:t>10% reading homeworks (aka weekly quizzes)</a:t>
            </a:r>
            <a:endParaRPr b="0" lang="en-US" sz="2000" spc="-1" strike="noStrike">
              <a:latin typeface="Arial"/>
            </a:endParaRPr>
          </a:p>
          <a:p>
            <a:pPr>
              <a:lnSpc>
                <a:spcPct val="100000"/>
              </a:lnSpc>
              <a:spcBef>
                <a:spcPts val="1001"/>
              </a:spcBef>
              <a:tabLst>
                <a:tab algn="l" pos="0"/>
              </a:tabLst>
            </a:pPr>
            <a:endParaRPr b="0" lang="en-US" sz="2000" spc="-1" strike="noStrike">
              <a:latin typeface="Arial"/>
            </a:endParaRPr>
          </a:p>
          <a:p>
            <a:pPr>
              <a:lnSpc>
                <a:spcPct val="100000"/>
              </a:lnSpc>
              <a:spcBef>
                <a:spcPts val="1001"/>
              </a:spcBef>
              <a:tabLst>
                <a:tab algn="l" pos="0"/>
              </a:tabLst>
            </a:pPr>
            <a:r>
              <a:rPr b="1" lang="en-US" sz="2000" spc="-1" strike="noStrike">
                <a:solidFill>
                  <a:srgbClr val="000000"/>
                </a:solidFill>
                <a:latin typeface="Arial"/>
                <a:ea typeface="Arial"/>
              </a:rPr>
              <a:t>30% two midterms (15% each)</a:t>
            </a:r>
            <a:endParaRPr b="0" lang="en-US" sz="2000" spc="-1" strike="noStrike">
              <a:latin typeface="Arial"/>
            </a:endParaRPr>
          </a:p>
          <a:p>
            <a:pPr>
              <a:lnSpc>
                <a:spcPct val="100000"/>
              </a:lnSpc>
              <a:spcBef>
                <a:spcPts val="1001"/>
              </a:spcBef>
              <a:tabLst>
                <a:tab algn="l" pos="0"/>
              </a:tabLst>
            </a:pPr>
            <a:endParaRPr b="0" lang="en-US" sz="2000" spc="-1" strike="noStrike">
              <a:latin typeface="Arial"/>
            </a:endParaRPr>
          </a:p>
          <a:p>
            <a:pPr>
              <a:lnSpc>
                <a:spcPct val="100000"/>
              </a:lnSpc>
              <a:spcBef>
                <a:spcPts val="1001"/>
              </a:spcBef>
              <a:tabLst>
                <a:tab algn="l" pos="0"/>
              </a:tabLst>
            </a:pPr>
            <a:r>
              <a:rPr b="1" lang="en-US" sz="2000" spc="-1" strike="noStrike">
                <a:solidFill>
                  <a:srgbClr val="000000"/>
                </a:solidFill>
                <a:latin typeface="Arial"/>
                <a:ea typeface="Arial"/>
              </a:rPr>
              <a:t>20% final tutorial</a:t>
            </a:r>
            <a:endParaRPr b="0" lang="en-US" sz="2000" spc="-1" strike="noStrike">
              <a:latin typeface="Arial"/>
            </a:endParaRPr>
          </a:p>
        </p:txBody>
      </p:sp>
      <p:sp>
        <p:nvSpPr>
          <p:cNvPr id="342" name="Google Shape;338;p36"/>
          <p:cNvSpPr/>
          <p:nvPr/>
        </p:nvSpPr>
        <p:spPr>
          <a:xfrm>
            <a:off x="5971680" y="3244320"/>
            <a:ext cx="376200" cy="368640"/>
          </a:xfrm>
          <a:prstGeom prst="rect">
            <a:avLst/>
          </a:prstGeom>
          <a:noFill/>
          <a:ln w="0">
            <a:noFill/>
          </a:ln>
        </p:spPr>
        <p:style>
          <a:lnRef idx="0"/>
          <a:fillRef idx="0"/>
          <a:effectRef idx="0"/>
          <a:fontRef idx="minor"/>
        </p:style>
        <p:txBody>
          <a:bodyPr lIns="90000" rIns="90000" tIns="45000" bIns="45000" anchor="t">
            <a:noAutofit/>
          </a:bodyPr>
          <a:p>
            <a:pPr>
              <a:lnSpc>
                <a:spcPct val="100000"/>
              </a:lnSpc>
              <a:tabLst>
                <a:tab algn="l" pos="0"/>
              </a:tabLst>
            </a:pPr>
            <a:r>
              <a:rPr b="0" lang="en-US" sz="1800" spc="-1" strike="noStrike">
                <a:solidFill>
                  <a:srgbClr val="000000"/>
                </a:solidFill>
                <a:latin typeface="Arial"/>
                <a:ea typeface="Arial"/>
              </a:rPr>
              <a:t>   </a:t>
            </a:r>
            <a:endParaRPr b="0" lang="en-US" sz="1800" spc="-1" strike="noStrike">
              <a:latin typeface="Arial"/>
            </a:endParaRPr>
          </a:p>
        </p:txBody>
      </p:sp>
      <p:pic>
        <p:nvPicPr>
          <p:cNvPr id="343" name="Google Shape;339;p36" descr=""/>
          <p:cNvPicPr/>
          <p:nvPr/>
        </p:nvPicPr>
        <p:blipFill>
          <a:blip r:embed="rId1"/>
          <a:stretch/>
        </p:blipFill>
        <p:spPr>
          <a:xfrm>
            <a:off x="5971680" y="2438280"/>
            <a:ext cx="4502520" cy="3001320"/>
          </a:xfrm>
          <a:prstGeom prst="rect">
            <a:avLst/>
          </a:prstGeom>
          <a:ln w="0">
            <a:noFill/>
          </a:ln>
        </p:spPr>
      </p:pic>
      <p:sp>
        <p:nvSpPr>
          <p:cNvPr id="344" name="PlaceHolder 3"/>
          <p:cNvSpPr>
            <a:spLocks noGrp="1"/>
          </p:cNvSpPr>
          <p:nvPr>
            <p:ph type="sldNum"/>
          </p:nvPr>
        </p:nvSpPr>
        <p:spPr>
          <a:xfrm rot="16200000">
            <a:off x="11188800" y="5825160"/>
            <a:ext cx="1315080" cy="486000"/>
          </a:xfrm>
          <a:prstGeom prst="rect">
            <a:avLst/>
          </a:prstGeom>
          <a:noFill/>
          <a:ln w="0">
            <a:noFill/>
          </a:ln>
        </p:spPr>
        <p:txBody>
          <a:bodyPr lIns="90000" rIns="90000" tIns="45000" bIns="45000" anchor="ctr">
            <a:noAutofit/>
          </a:bodyPr>
          <a:p>
            <a:pPr>
              <a:lnSpc>
                <a:spcPct val="100000"/>
              </a:lnSpc>
              <a:tabLst>
                <a:tab algn="l" pos="0"/>
              </a:tabLst>
            </a:pPr>
            <a:fld id="{05BC3F63-3AD4-4CE7-B684-1F6B71C86E9E}" type="slidenum">
              <a:rPr b="1" lang="en-US" sz="2400" spc="-1" strike="noStrike">
                <a:solidFill>
                  <a:srgbClr val="d1282e"/>
                </a:solidFill>
                <a:latin typeface="Arial"/>
                <a:ea typeface="Arial"/>
              </a:rPr>
              <a:t>&lt;number&gt;</a:t>
            </a:fld>
            <a:endParaRPr b="0" lang="en-US" sz="2400" spc="-1" strike="noStrike">
              <a:latin typeface="Times New Roman"/>
            </a:endParaRPr>
          </a:p>
        </p:txBody>
      </p:sp>
      <p:sp>
        <p:nvSpPr>
          <p:cNvPr id="345" name="Google Shape;341;p36"/>
          <p:cNvSpPr/>
          <p:nvPr/>
        </p:nvSpPr>
        <p:spPr>
          <a:xfrm>
            <a:off x="9196920" y="3658680"/>
            <a:ext cx="1211400" cy="639000"/>
          </a:xfrm>
          <a:prstGeom prst="rect">
            <a:avLst/>
          </a:prstGeom>
          <a:noFill/>
          <a:ln w="0">
            <a:noFill/>
          </a:ln>
        </p:spPr>
        <p:style>
          <a:lnRef idx="0"/>
          <a:fillRef idx="0"/>
          <a:effectRef idx="0"/>
          <a:fontRef idx="minor"/>
        </p:style>
        <p:txBody>
          <a:bodyPr lIns="90000" rIns="90000" tIns="45000" bIns="45000" anchor="t">
            <a:spAutoFit/>
          </a:bodyPr>
          <a:p>
            <a:pPr>
              <a:lnSpc>
                <a:spcPct val="100000"/>
              </a:lnSpc>
              <a:tabLst>
                <a:tab algn="l" pos="0"/>
              </a:tabLst>
            </a:pPr>
            <a:r>
              <a:rPr b="0" lang="en-US" sz="3600" spc="-1" strike="noStrike">
                <a:solidFill>
                  <a:srgbClr val="000000"/>
                </a:solidFill>
                <a:latin typeface="Arial"/>
                <a:ea typeface="Arial"/>
              </a:rPr>
              <a:t>= A+</a:t>
            </a:r>
            <a:endParaRPr b="0" lang="en-US" sz="3600" spc="-1" strike="noStrike">
              <a:latin typeface="Arial"/>
            </a:endParaRPr>
          </a:p>
        </p:txBody>
      </p:sp>
    </p:spTree>
  </p:cSld>
  <mc:AlternateContent>
    <mc:Choice Requires="p14">
      <p:transition spd="slow" p14:dur="2000"/>
    </mc:Choice>
    <mc:Fallback>
      <p:transition spd="slow"/>
    </mc:Fallback>
  </mc:AlternateContent>
  <p:timing>
    <p:tnLst>
      <p:par>
        <p:cTn id="659" dur="indefinite" restart="never" nodeType="tmRoot">
          <p:childTnLst>
            <p:seq>
              <p:cTn id="660" dur="indefinite" nodeType="mainSeq">
                <p:childTnLst>
                  <p:par>
                    <p:cTn id="661" fill="hold">
                      <p:stCondLst>
                        <p:cond delay="indefinite"/>
                      </p:stCondLst>
                      <p:childTnLst>
                        <p:par>
                          <p:cTn id="662" fill="hold">
                            <p:stCondLst>
                              <p:cond delay="0"/>
                            </p:stCondLst>
                            <p:childTnLst>
                              <p:par>
                                <p:cTn id="663" nodeType="clickEffect" fill="hold" presetClass="entr" presetID="1">
                                  <p:stCondLst>
                                    <p:cond delay="0"/>
                                  </p:stCondLst>
                                  <p:childTnLst>
                                    <p:set>
                                      <p:cBhvr>
                                        <p:cTn id="664" dur="1" fill="hold">
                                          <p:stCondLst>
                                            <p:cond delay="0"/>
                                          </p:stCondLst>
                                        </p:cTn>
                                        <p:tgtEl>
                                          <p:spTgt spid="341">
                                            <p:txEl>
                                              <p:pRg st="0" end="0"/>
                                            </p:txEl>
                                          </p:spTgt>
                                        </p:tgtEl>
                                        <p:attrNameLst>
                                          <p:attrName>style.visibility</p:attrName>
                                        </p:attrNameLst>
                                      </p:cBhvr>
                                      <p:to>
                                        <p:strVal val="visible"/>
                                      </p:to>
                                    </p:set>
                                  </p:childTnLst>
                                </p:cTn>
                              </p:par>
                            </p:childTnLst>
                          </p:cTn>
                        </p:par>
                      </p:childTnLst>
                    </p:cTn>
                  </p:par>
                  <p:par>
                    <p:cTn id="665" fill="hold">
                      <p:stCondLst>
                        <p:cond delay="indefinite"/>
                      </p:stCondLst>
                      <p:childTnLst>
                        <p:par>
                          <p:cTn id="666" fill="hold">
                            <p:stCondLst>
                              <p:cond delay="0"/>
                            </p:stCondLst>
                            <p:childTnLst>
                              <p:par>
                                <p:cTn id="667" nodeType="clickEffect" fill="hold" presetClass="entr" presetID="1">
                                  <p:stCondLst>
                                    <p:cond delay="0"/>
                                  </p:stCondLst>
                                  <p:childTnLst>
                                    <p:set>
                                      <p:cBhvr>
                                        <p:cTn id="668" dur="1" fill="hold">
                                          <p:stCondLst>
                                            <p:cond delay="0"/>
                                          </p:stCondLst>
                                        </p:cTn>
                                        <p:tgtEl>
                                          <p:spTgt spid="341">
                                            <p:txEl>
                                              <p:pRg st="1" end="1"/>
                                            </p:txEl>
                                          </p:spTgt>
                                        </p:tgtEl>
                                        <p:attrNameLst>
                                          <p:attrName>style.visibility</p:attrName>
                                        </p:attrNameLst>
                                      </p:cBhvr>
                                      <p:to>
                                        <p:strVal val="visible"/>
                                      </p:to>
                                    </p:set>
                                  </p:childTnLst>
                                </p:cTn>
                              </p:par>
                            </p:childTnLst>
                          </p:cTn>
                        </p:par>
                      </p:childTnLst>
                    </p:cTn>
                  </p:par>
                  <p:par>
                    <p:cTn id="669" fill="hold">
                      <p:stCondLst>
                        <p:cond delay="indefinite"/>
                      </p:stCondLst>
                      <p:childTnLst>
                        <p:par>
                          <p:cTn id="670" fill="hold">
                            <p:stCondLst>
                              <p:cond delay="0"/>
                            </p:stCondLst>
                            <p:childTnLst>
                              <p:par>
                                <p:cTn id="671" nodeType="clickEffect" fill="hold" presetClass="entr" presetID="1">
                                  <p:stCondLst>
                                    <p:cond delay="0"/>
                                  </p:stCondLst>
                                  <p:childTnLst>
                                    <p:set>
                                      <p:cBhvr>
                                        <p:cTn id="672" dur="1" fill="hold">
                                          <p:stCondLst>
                                            <p:cond delay="0"/>
                                          </p:stCondLst>
                                        </p:cTn>
                                        <p:tgtEl>
                                          <p:spTgt spid="341">
                                            <p:txEl>
                                              <p:pRg st="2" end="2"/>
                                            </p:txEl>
                                          </p:spTgt>
                                        </p:tgtEl>
                                        <p:attrNameLst>
                                          <p:attrName>style.visibility</p:attrName>
                                        </p:attrNameLst>
                                      </p:cBhvr>
                                      <p:to>
                                        <p:strVal val="visible"/>
                                      </p:to>
                                    </p:set>
                                  </p:childTnLst>
                                </p:cTn>
                              </p:par>
                            </p:childTnLst>
                          </p:cTn>
                        </p:par>
                      </p:childTnLst>
                    </p:cTn>
                  </p:par>
                  <p:par>
                    <p:cTn id="673" fill="hold">
                      <p:stCondLst>
                        <p:cond delay="indefinite"/>
                      </p:stCondLst>
                      <p:childTnLst>
                        <p:par>
                          <p:cTn id="674" fill="hold">
                            <p:stCondLst>
                              <p:cond delay="0"/>
                            </p:stCondLst>
                            <p:childTnLst>
                              <p:par>
                                <p:cTn id="675" nodeType="clickEffect" fill="hold" presetClass="entr" presetID="1">
                                  <p:stCondLst>
                                    <p:cond delay="0"/>
                                  </p:stCondLst>
                                  <p:childTnLst>
                                    <p:set>
                                      <p:cBhvr>
                                        <p:cTn id="676" dur="1" fill="hold">
                                          <p:stCondLst>
                                            <p:cond delay="0"/>
                                          </p:stCondLst>
                                        </p:cTn>
                                        <p:tgtEl>
                                          <p:spTgt spid="341">
                                            <p:txEl>
                                              <p:pRg st="3" end="3"/>
                                            </p:txEl>
                                          </p:spTgt>
                                        </p:tgtEl>
                                        <p:attrNameLst>
                                          <p:attrName>style.visibility</p:attrName>
                                        </p:attrNameLst>
                                      </p:cBhvr>
                                      <p:to>
                                        <p:strVal val="visible"/>
                                      </p:to>
                                    </p:set>
                                  </p:childTnLst>
                                </p:cTn>
                              </p:par>
                            </p:childTnLst>
                          </p:cTn>
                        </p:par>
                      </p:childTnLst>
                    </p:cTn>
                  </p:par>
                  <p:par>
                    <p:cTn id="677" fill="hold">
                      <p:stCondLst>
                        <p:cond delay="indefinite"/>
                      </p:stCondLst>
                      <p:childTnLst>
                        <p:par>
                          <p:cTn id="678" fill="hold">
                            <p:stCondLst>
                              <p:cond delay="0"/>
                            </p:stCondLst>
                            <p:childTnLst>
                              <p:par>
                                <p:cTn id="679" nodeType="clickEffect" fill="hold" presetClass="entr" presetID="1">
                                  <p:stCondLst>
                                    <p:cond delay="0"/>
                                  </p:stCondLst>
                                  <p:childTnLst>
                                    <p:set>
                                      <p:cBhvr>
                                        <p:cTn id="680" dur="1" fill="hold">
                                          <p:stCondLst>
                                            <p:cond delay="0"/>
                                          </p:stCondLst>
                                        </p:cTn>
                                        <p:tgtEl>
                                          <p:spTgt spid="341">
                                            <p:txEl>
                                              <p:pRg st="4" end="4"/>
                                            </p:txEl>
                                          </p:spTgt>
                                        </p:tgtEl>
                                        <p:attrNameLst>
                                          <p:attrName>style.visibility</p:attrName>
                                        </p:attrNameLst>
                                      </p:cBhvr>
                                      <p:to>
                                        <p:strVal val="visible"/>
                                      </p:to>
                                    </p:set>
                                  </p:childTnLst>
                                </p:cTn>
                              </p:par>
                            </p:childTnLst>
                          </p:cTn>
                        </p:par>
                      </p:childTnLst>
                    </p:cTn>
                  </p:par>
                  <p:par>
                    <p:cTn id="681" fill="hold">
                      <p:stCondLst>
                        <p:cond delay="indefinite"/>
                      </p:stCondLst>
                      <p:childTnLst>
                        <p:par>
                          <p:cTn id="682" fill="hold">
                            <p:stCondLst>
                              <p:cond delay="0"/>
                            </p:stCondLst>
                            <p:childTnLst>
                              <p:par>
                                <p:cTn id="683" nodeType="clickEffect" fill="hold" presetClass="entr" presetID="1">
                                  <p:stCondLst>
                                    <p:cond delay="0"/>
                                  </p:stCondLst>
                                  <p:childTnLst>
                                    <p:set>
                                      <p:cBhvr>
                                        <p:cTn id="684" dur="1" fill="hold">
                                          <p:stCondLst>
                                            <p:cond delay="0"/>
                                          </p:stCondLst>
                                        </p:cTn>
                                        <p:tgtEl>
                                          <p:spTgt spid="341">
                                            <p:txEl>
                                              <p:pRg st="5" end="5"/>
                                            </p:txEl>
                                          </p:spTgt>
                                        </p:tgtEl>
                                        <p:attrNameLst>
                                          <p:attrName>style.visibility</p:attrName>
                                        </p:attrNameLst>
                                      </p:cBhvr>
                                      <p:to>
                                        <p:strVal val="visible"/>
                                      </p:to>
                                    </p:set>
                                  </p:childTnLst>
                                </p:cTn>
                              </p:par>
                            </p:childTnLst>
                          </p:cTn>
                        </p:par>
                      </p:childTnLst>
                    </p:cTn>
                  </p:par>
                  <p:par>
                    <p:cTn id="685" fill="hold">
                      <p:stCondLst>
                        <p:cond delay="indefinite"/>
                      </p:stCondLst>
                      <p:childTnLst>
                        <p:par>
                          <p:cTn id="686" fill="hold">
                            <p:stCondLst>
                              <p:cond delay="0"/>
                            </p:stCondLst>
                            <p:childTnLst>
                              <p:par>
                                <p:cTn id="687" nodeType="clickEffect" fill="hold" presetClass="entr" presetID="1">
                                  <p:stCondLst>
                                    <p:cond delay="0"/>
                                  </p:stCondLst>
                                  <p:childTnLst>
                                    <p:set>
                                      <p:cBhvr>
                                        <p:cTn id="688" dur="1" fill="hold">
                                          <p:stCondLst>
                                            <p:cond delay="0"/>
                                          </p:stCondLst>
                                        </p:cTn>
                                        <p:tgtEl>
                                          <p:spTgt spid="341">
                                            <p:txEl>
                                              <p:pRg st="6" end="6"/>
                                            </p:txEl>
                                          </p:spTgt>
                                        </p:tgtEl>
                                        <p:attrNameLst>
                                          <p:attrName>style.visibility</p:attrName>
                                        </p:attrNameLst>
                                      </p:cBhvr>
                                      <p:to>
                                        <p:strVal val="visible"/>
                                      </p:to>
                                    </p:set>
                                  </p:childTnLst>
                                </p:cTn>
                              </p:par>
                            </p:childTnLst>
                          </p:cTn>
                        </p:par>
                      </p:childTnLst>
                    </p:cTn>
                  </p:par>
                  <p:par>
                    <p:cTn id="689" fill="hold">
                      <p:stCondLst>
                        <p:cond delay="indefinite"/>
                      </p:stCondLst>
                      <p:childTnLst>
                        <p:par>
                          <p:cTn id="690" fill="hold">
                            <p:stCondLst>
                              <p:cond delay="0"/>
                            </p:stCondLst>
                            <p:childTnLst>
                              <p:par>
                                <p:cTn id="691" nodeType="clickEffect" fill="hold" presetClass="entr" presetID="1">
                                  <p:stCondLst>
                                    <p:cond delay="0"/>
                                  </p:stCondLst>
                                  <p:childTnLst>
                                    <p:set>
                                      <p:cBhvr>
                                        <p:cTn id="692" dur="1" fill="hold">
                                          <p:stCondLst>
                                            <p:cond delay="0"/>
                                          </p:stCondLst>
                                        </p:cTn>
                                        <p:tgtEl>
                                          <p:spTgt spid="341">
                                            <p:txEl>
                                              <p:pRg st="7" end="7"/>
                                            </p:txEl>
                                          </p:spTgt>
                                        </p:tgtEl>
                                        <p:attrNameLst>
                                          <p:attrName>style.visibility</p:attrName>
                                        </p:attrNameLst>
                                      </p:cBhvr>
                                      <p:to>
                                        <p:strVal val="visible"/>
                                      </p:to>
                                    </p:set>
                                  </p:childTnLst>
                                </p:cTn>
                              </p:par>
                            </p:childTnLst>
                          </p:cTn>
                        </p:par>
                      </p:childTnLst>
                    </p:cTn>
                  </p:par>
                  <p:par>
                    <p:cTn id="693" fill="hold">
                      <p:stCondLst>
                        <p:cond delay="indefinite"/>
                      </p:stCondLst>
                      <p:childTnLst>
                        <p:par>
                          <p:cTn id="694" fill="hold">
                            <p:stCondLst>
                              <p:cond delay="0"/>
                            </p:stCondLst>
                            <p:childTnLst>
                              <p:par>
                                <p:cTn id="695" nodeType="clickEffect" fill="hold" presetClass="entr" presetID="1">
                                  <p:stCondLst>
                                    <p:cond delay="0"/>
                                  </p:stCondLst>
                                  <p:childTnLst>
                                    <p:set>
                                      <p:cBhvr>
                                        <p:cTn id="696" dur="1" fill="hold">
                                          <p:stCondLst>
                                            <p:cond delay="0"/>
                                          </p:stCondLst>
                                        </p:cTn>
                                        <p:tgtEl>
                                          <p:spTgt spid="341">
                                            <p:txEl>
                                              <p:pRg st="8" end="8"/>
                                            </p:txEl>
                                          </p:spTgt>
                                        </p:tgtEl>
                                        <p:attrNameLst>
                                          <p:attrName>style.visibility</p:attrName>
                                        </p:attrNameLst>
                                      </p:cBhvr>
                                      <p:to>
                                        <p:strVal val="visible"/>
                                      </p:to>
                                    </p:set>
                                  </p:childTnLst>
                                </p:cTn>
                              </p:par>
                            </p:childTnLst>
                          </p:cTn>
                        </p:par>
                      </p:childTnLst>
                    </p:cTn>
                  </p:par>
                  <p:par>
                    <p:cTn id="697" fill="hold">
                      <p:stCondLst>
                        <p:cond delay="indefinite"/>
                      </p:stCondLst>
                      <p:childTnLst>
                        <p:par>
                          <p:cTn id="698" fill="hold">
                            <p:stCondLst>
                              <p:cond delay="0"/>
                            </p:stCondLst>
                            <p:childTnLst>
                              <p:par>
                                <p:cTn id="699" nodeType="clickEffect" fill="hold" presetClass="entr" presetID="1">
                                  <p:stCondLst>
                                    <p:cond delay="0"/>
                                  </p:stCondLst>
                                  <p:childTnLst>
                                    <p:set>
                                      <p:cBhvr>
                                        <p:cTn id="700" dur="1" fill="hold">
                                          <p:stCondLst>
                                            <p:cond delay="0"/>
                                          </p:stCondLst>
                                        </p:cTn>
                                        <p:tgtEl>
                                          <p:spTgt spid="341">
                                            <p:txEl>
                                              <p:pRg st="9" end="9"/>
                                            </p:txEl>
                                          </p:spTgt>
                                        </p:tgtEl>
                                        <p:attrNameLst>
                                          <p:attrName>style.visibility</p:attrName>
                                        </p:attrNameLst>
                                      </p:cBhvr>
                                      <p:to>
                                        <p:strVal val="visible"/>
                                      </p:to>
                                    </p:set>
                                  </p:childTnLst>
                                </p:cTn>
                              </p:par>
                            </p:childTnLst>
                          </p:cTn>
                        </p:par>
                      </p:childTnLst>
                    </p:cTn>
                  </p:par>
                  <p:par>
                    <p:cTn id="701" fill="hold">
                      <p:stCondLst>
                        <p:cond delay="indefinite"/>
                      </p:stCondLst>
                      <p:childTnLst>
                        <p:par>
                          <p:cTn id="702" fill="hold">
                            <p:stCondLst>
                              <p:cond delay="0"/>
                            </p:stCondLst>
                            <p:childTnLst>
                              <p:par>
                                <p:cTn id="703" nodeType="clickEffect" fill="hold" presetClass="entr" presetID="1">
                                  <p:stCondLst>
                                    <p:cond delay="0"/>
                                  </p:stCondLst>
                                  <p:childTnLst>
                                    <p:set>
                                      <p:cBhvr>
                                        <p:cTn id="704" dur="1" fill="hold">
                                          <p:stCondLst>
                                            <p:cond delay="0"/>
                                          </p:stCondLst>
                                        </p:cTn>
                                        <p:tgtEl>
                                          <p:spTgt spid="341">
                                            <p:txEl>
                                              <p:pRg st="10" end="10"/>
                                            </p:txEl>
                                          </p:spTgt>
                                        </p:tgtEl>
                                        <p:attrNameLst>
                                          <p:attrName>style.visibility</p:attrName>
                                        </p:attrNameLst>
                                      </p:cBhvr>
                                      <p:to>
                                        <p:strVal val="visible"/>
                                      </p:to>
                                    </p:set>
                                  </p:childTnLst>
                                </p:cTn>
                              </p:par>
                            </p:childTnLst>
                          </p:cTn>
                        </p:par>
                      </p:childTnLst>
                    </p:cTn>
                  </p:par>
                  <p:par>
                    <p:cTn id="705" fill="hold">
                      <p:stCondLst>
                        <p:cond delay="indefinite"/>
                      </p:stCondLst>
                      <p:childTnLst>
                        <p:par>
                          <p:cTn id="706" fill="hold">
                            <p:stCondLst>
                              <p:cond delay="0"/>
                            </p:stCondLst>
                            <p:childTnLst>
                              <p:par>
                                <p:cTn id="707" nodeType="clickEffect" fill="hold" presetClass="entr" presetID="1">
                                  <p:stCondLst>
                                    <p:cond delay="0"/>
                                  </p:stCondLst>
                                  <p:childTnLst>
                                    <p:set>
                                      <p:cBhvr>
                                        <p:cTn id="708" dur="1" fill="hold">
                                          <p:stCondLst>
                                            <p:cond delay="0"/>
                                          </p:stCondLst>
                                        </p:cTn>
                                        <p:tgtEl>
                                          <p:spTgt spid="343"/>
                                        </p:tgtEl>
                                        <p:attrNameLst>
                                          <p:attrName>style.visibility</p:attrName>
                                        </p:attrNameLst>
                                      </p:cBhvr>
                                      <p:to>
                                        <p:strVal val="visible"/>
                                      </p:to>
                                    </p:set>
                                  </p:childTnLst>
                                </p:cTn>
                              </p:par>
                              <p:par>
                                <p:cTn id="709" nodeType="withEffect" fill="hold" presetClass="entr" presetID="1">
                                  <p:stCondLst>
                                    <p:cond delay="0"/>
                                  </p:stCondLst>
                                  <p:childTnLst>
                                    <p:set>
                                      <p:cBhvr>
                                        <p:cTn id="710" dur="1" fill="hold">
                                          <p:stCondLst>
                                            <p:cond delay="0"/>
                                          </p:stCondLst>
                                        </p:cTn>
                                        <p:tgtEl>
                                          <p:spTgt spid="34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6" name="PlaceHolder 1"/>
          <p:cNvSpPr>
            <a:spLocks noGrp="1"/>
          </p:cNvSpPr>
          <p:nvPr>
            <p:ph type="title"/>
          </p:nvPr>
        </p:nvSpPr>
        <p:spPr>
          <a:xfrm>
            <a:off x="609480" y="152640"/>
            <a:ext cx="7720920" cy="1370880"/>
          </a:xfrm>
          <a:prstGeom prst="rect">
            <a:avLst/>
          </a:prstGeom>
          <a:noFill/>
          <a:ln w="0">
            <a:noFill/>
          </a:ln>
        </p:spPr>
        <p:txBody>
          <a:bodyPr lIns="90000" rIns="90000" tIns="45000" bIns="45000" anchor="b">
            <a:normAutofit/>
          </a:bodyPr>
          <a:p>
            <a:pPr>
              <a:lnSpc>
                <a:spcPct val="100000"/>
              </a:lnSpc>
              <a:tabLst>
                <a:tab algn="l" pos="0"/>
              </a:tabLst>
            </a:pPr>
            <a:r>
              <a:rPr b="0" lang="en-US" sz="3600" spc="-1" strike="noStrike">
                <a:solidFill>
                  <a:srgbClr val="d1282e"/>
                </a:solidFill>
                <a:latin typeface="Arial Black"/>
                <a:ea typeface="Arial Black"/>
              </a:rPr>
              <a:t>SOME TECHNOLOGIES WE WILL USE (MOSTLY)</a:t>
            </a:r>
            <a:endParaRPr b="0" lang="en-US" sz="3600" spc="-1" strike="noStrike">
              <a:latin typeface="Arial"/>
            </a:endParaRPr>
          </a:p>
        </p:txBody>
      </p:sp>
      <p:sp>
        <p:nvSpPr>
          <p:cNvPr id="347" name="PlaceHolder 2"/>
          <p:cNvSpPr>
            <a:spLocks noGrp="1"/>
          </p:cNvSpPr>
          <p:nvPr>
            <p:ph type="sldNum"/>
          </p:nvPr>
        </p:nvSpPr>
        <p:spPr>
          <a:xfrm rot="16200000">
            <a:off x="11188800" y="5825160"/>
            <a:ext cx="1315080" cy="486000"/>
          </a:xfrm>
          <a:prstGeom prst="rect">
            <a:avLst/>
          </a:prstGeom>
          <a:noFill/>
          <a:ln w="0">
            <a:noFill/>
          </a:ln>
        </p:spPr>
        <p:txBody>
          <a:bodyPr lIns="90000" rIns="90000" tIns="45000" bIns="45000" anchor="ctr">
            <a:noAutofit/>
          </a:bodyPr>
          <a:p>
            <a:pPr>
              <a:lnSpc>
                <a:spcPct val="100000"/>
              </a:lnSpc>
              <a:tabLst>
                <a:tab algn="l" pos="0"/>
              </a:tabLst>
            </a:pPr>
            <a:fld id="{E159D66E-59B5-424B-B274-E12BACA22639}" type="slidenum">
              <a:rPr b="1" lang="en-US" sz="2400" spc="-1" strike="noStrike">
                <a:solidFill>
                  <a:srgbClr val="d1282e"/>
                </a:solidFill>
                <a:latin typeface="Arial"/>
                <a:ea typeface="Arial"/>
              </a:rPr>
              <a:t>&lt;number&gt;</a:t>
            </a:fld>
            <a:endParaRPr b="0" lang="en-US" sz="2400" spc="-1" strike="noStrike">
              <a:latin typeface="Times New Roman"/>
            </a:endParaRPr>
          </a:p>
        </p:txBody>
      </p:sp>
      <p:pic>
        <p:nvPicPr>
          <p:cNvPr id="348" name="Google Shape;349;p37" descr=""/>
          <p:cNvPicPr/>
          <p:nvPr/>
        </p:nvPicPr>
        <p:blipFill>
          <a:blip r:embed="rId1"/>
          <a:stretch/>
        </p:blipFill>
        <p:spPr>
          <a:xfrm>
            <a:off x="1238040" y="1625760"/>
            <a:ext cx="5405760" cy="1825560"/>
          </a:xfrm>
          <a:prstGeom prst="rect">
            <a:avLst/>
          </a:prstGeom>
          <a:ln w="0">
            <a:noFill/>
          </a:ln>
        </p:spPr>
      </p:pic>
      <p:pic>
        <p:nvPicPr>
          <p:cNvPr id="349" name="Google Shape;350;p37" descr=""/>
          <p:cNvPicPr/>
          <p:nvPr/>
        </p:nvPicPr>
        <p:blipFill>
          <a:blip r:embed="rId2"/>
          <a:stretch/>
        </p:blipFill>
        <p:spPr>
          <a:xfrm>
            <a:off x="1402200" y="3078720"/>
            <a:ext cx="7619400" cy="1586880"/>
          </a:xfrm>
          <a:prstGeom prst="rect">
            <a:avLst/>
          </a:prstGeom>
          <a:ln w="0">
            <a:noFill/>
          </a:ln>
        </p:spPr>
      </p:pic>
      <p:pic>
        <p:nvPicPr>
          <p:cNvPr id="350" name="Google Shape;351;p37" descr=""/>
          <p:cNvPicPr/>
          <p:nvPr/>
        </p:nvPicPr>
        <p:blipFill>
          <a:blip r:embed="rId3"/>
          <a:stretch/>
        </p:blipFill>
        <p:spPr>
          <a:xfrm>
            <a:off x="7747200" y="3831840"/>
            <a:ext cx="2701800" cy="2701800"/>
          </a:xfrm>
          <a:prstGeom prst="rect">
            <a:avLst/>
          </a:prstGeom>
          <a:ln w="0">
            <a:noFill/>
          </a:ln>
        </p:spPr>
      </p:pic>
      <p:pic>
        <p:nvPicPr>
          <p:cNvPr id="351" name="Google Shape;352;p37" descr=""/>
          <p:cNvPicPr/>
          <p:nvPr/>
        </p:nvPicPr>
        <p:blipFill>
          <a:blip r:embed="rId4"/>
          <a:stretch/>
        </p:blipFill>
        <p:spPr>
          <a:xfrm>
            <a:off x="9605880" y="307800"/>
            <a:ext cx="1215720" cy="1215720"/>
          </a:xfrm>
          <a:prstGeom prst="rect">
            <a:avLst/>
          </a:prstGeom>
          <a:ln w="0">
            <a:noFill/>
          </a:ln>
        </p:spPr>
      </p:pic>
      <p:pic>
        <p:nvPicPr>
          <p:cNvPr id="352" name="Google Shape;353;p37" descr=""/>
          <p:cNvPicPr/>
          <p:nvPr/>
        </p:nvPicPr>
        <p:blipFill>
          <a:blip r:embed="rId5"/>
          <a:stretch/>
        </p:blipFill>
        <p:spPr>
          <a:xfrm>
            <a:off x="6946920" y="799920"/>
            <a:ext cx="2456640" cy="2067840"/>
          </a:xfrm>
          <a:prstGeom prst="rect">
            <a:avLst/>
          </a:prstGeom>
          <a:ln w="0">
            <a:noFill/>
          </a:ln>
        </p:spPr>
      </p:pic>
      <p:pic>
        <p:nvPicPr>
          <p:cNvPr id="353" name="Google Shape;354;p37" descr=""/>
          <p:cNvPicPr/>
          <p:nvPr/>
        </p:nvPicPr>
        <p:blipFill>
          <a:blip r:embed="rId6"/>
          <a:stretch/>
        </p:blipFill>
        <p:spPr>
          <a:xfrm>
            <a:off x="2520" y="3907800"/>
            <a:ext cx="9143280" cy="4421880"/>
          </a:xfrm>
          <a:prstGeom prst="rect">
            <a:avLst/>
          </a:prstGeom>
          <a:ln w="0">
            <a:noFill/>
          </a:ln>
        </p:spPr>
      </p:pic>
      <p:pic>
        <p:nvPicPr>
          <p:cNvPr id="354" name="Google Shape;355;p37" descr="NumPy - Wikipedia"/>
          <p:cNvPicPr/>
          <p:nvPr/>
        </p:nvPicPr>
        <p:blipFill>
          <a:blip r:embed="rId7"/>
          <a:stretch/>
        </p:blipFill>
        <p:spPr>
          <a:xfrm>
            <a:off x="8956440" y="5805360"/>
            <a:ext cx="2350080" cy="1051920"/>
          </a:xfrm>
          <a:prstGeom prst="rect">
            <a:avLst/>
          </a:prstGeom>
          <a:ln w="0">
            <a:noFill/>
          </a:ln>
        </p:spPr>
      </p:pic>
      <p:pic>
        <p:nvPicPr>
          <p:cNvPr id="355" name="Google Shape;356;p37" descr="Welcome to PyTorch Tutorials — PyTorch Tutorials 1.9.0+cu102 documentation"/>
          <p:cNvPicPr/>
          <p:nvPr/>
        </p:nvPicPr>
        <p:blipFill>
          <a:blip r:embed="rId8"/>
          <a:stretch/>
        </p:blipFill>
        <p:spPr>
          <a:xfrm>
            <a:off x="9021960" y="3237120"/>
            <a:ext cx="2704320" cy="660600"/>
          </a:xfrm>
          <a:prstGeom prst="rect">
            <a:avLst/>
          </a:prstGeom>
          <a:ln w="0">
            <a:noFill/>
          </a:ln>
        </p:spPr>
      </p:pic>
      <p:pic>
        <p:nvPicPr>
          <p:cNvPr id="356" name="Google Shape;357;p37" descr="NetworkX | Berkeley Institute for Data Science"/>
          <p:cNvPicPr/>
          <p:nvPr/>
        </p:nvPicPr>
        <p:blipFill>
          <a:blip r:embed="rId9"/>
          <a:srcRect l="0" t="27520" r="0" b="26563"/>
          <a:stretch/>
        </p:blipFill>
        <p:spPr>
          <a:xfrm>
            <a:off x="152280" y="4481640"/>
            <a:ext cx="3690000" cy="952920"/>
          </a:xfrm>
          <a:prstGeom prst="rect">
            <a:avLst/>
          </a:prstGeom>
          <a:ln w="0">
            <a:noFill/>
          </a:ln>
        </p:spPr>
      </p:pic>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7" name="PlaceHolder 1"/>
          <p:cNvSpPr>
            <a:spLocks noGrp="1"/>
          </p:cNvSpPr>
          <p:nvPr>
            <p:ph type="title"/>
          </p:nvPr>
        </p:nvSpPr>
        <p:spPr>
          <a:xfrm>
            <a:off x="1523880" y="2794680"/>
            <a:ext cx="8988840" cy="1028520"/>
          </a:xfrm>
          <a:prstGeom prst="rect">
            <a:avLst/>
          </a:prstGeom>
          <a:noFill/>
          <a:ln w="0">
            <a:noFill/>
          </a:ln>
        </p:spPr>
        <p:txBody>
          <a:bodyPr lIns="90000" rIns="90000" tIns="45000" bIns="45000" anchor="b">
            <a:normAutofit/>
          </a:bodyPr>
          <a:p>
            <a:pPr algn="ctr">
              <a:lnSpc>
                <a:spcPct val="100000"/>
              </a:lnSpc>
              <a:tabLst>
                <a:tab algn="l" pos="0"/>
              </a:tabLst>
            </a:pPr>
            <a:r>
              <a:rPr b="0" lang="en-US" sz="3600" spc="-1" strike="noStrike">
                <a:solidFill>
                  <a:srgbClr val="d1282e"/>
                </a:solidFill>
                <a:latin typeface="Arial Black"/>
                <a:ea typeface="Arial Black"/>
              </a:rPr>
              <a:t>IMPORTANT WALLS OF TEXT</a:t>
            </a:r>
            <a:endParaRPr b="0" lang="en-US" sz="3600" spc="-1" strike="noStrike">
              <a:latin typeface="Arial"/>
            </a:endParaRPr>
          </a:p>
        </p:txBody>
      </p:sp>
      <p:sp>
        <p:nvSpPr>
          <p:cNvPr id="358" name="PlaceHolder 2"/>
          <p:cNvSpPr>
            <a:spLocks noGrp="1"/>
          </p:cNvSpPr>
          <p:nvPr>
            <p:ph type="sldNum"/>
          </p:nvPr>
        </p:nvSpPr>
        <p:spPr>
          <a:xfrm rot="16200000">
            <a:off x="11188800" y="5825160"/>
            <a:ext cx="1315080" cy="486000"/>
          </a:xfrm>
          <a:prstGeom prst="rect">
            <a:avLst/>
          </a:prstGeom>
          <a:noFill/>
          <a:ln w="0">
            <a:noFill/>
          </a:ln>
        </p:spPr>
        <p:txBody>
          <a:bodyPr lIns="90000" rIns="90000" tIns="45000" bIns="45000" anchor="ctr">
            <a:noAutofit/>
          </a:bodyPr>
          <a:p>
            <a:pPr>
              <a:lnSpc>
                <a:spcPct val="100000"/>
              </a:lnSpc>
              <a:tabLst>
                <a:tab algn="l" pos="0"/>
              </a:tabLst>
            </a:pPr>
            <a:fld id="{B2461717-EBA3-4684-A629-2A578F212324}" type="slidenum">
              <a:rPr b="1" lang="en-US" sz="2400" spc="-1" strike="noStrike">
                <a:solidFill>
                  <a:srgbClr val="d1282e"/>
                </a:solidFill>
                <a:latin typeface="Arial"/>
                <a:ea typeface="Arial"/>
              </a:rPr>
              <a:t>&lt;number&gt;</a:t>
            </a:fld>
            <a:endParaRPr b="0" lang="en-US" sz="2400" spc="-1" strike="noStrike">
              <a:latin typeface="Times New Roman"/>
            </a:endParaRPr>
          </a:p>
        </p:txBody>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9" name="PlaceHolder 1"/>
          <p:cNvSpPr>
            <a:spLocks noGrp="1"/>
          </p:cNvSpPr>
          <p:nvPr>
            <p:ph type="title"/>
          </p:nvPr>
        </p:nvSpPr>
        <p:spPr>
          <a:xfrm>
            <a:off x="2235240" y="-95400"/>
            <a:ext cx="7720920" cy="1370880"/>
          </a:xfrm>
          <a:prstGeom prst="rect">
            <a:avLst/>
          </a:prstGeom>
          <a:noFill/>
          <a:ln w="0">
            <a:noFill/>
          </a:ln>
        </p:spPr>
        <p:txBody>
          <a:bodyPr lIns="90000" rIns="90000" tIns="45000" bIns="45000" anchor="b">
            <a:normAutofit/>
          </a:bodyPr>
          <a:p>
            <a:pPr algn="ctr">
              <a:lnSpc>
                <a:spcPct val="100000"/>
              </a:lnSpc>
              <a:tabLst>
                <a:tab algn="l" pos="0"/>
              </a:tabLst>
            </a:pPr>
            <a:r>
              <a:rPr b="0" lang="en-US" sz="3600" spc="-1" strike="noStrike">
                <a:solidFill>
                  <a:srgbClr val="d1282e"/>
                </a:solidFill>
                <a:latin typeface="Arial Black"/>
                <a:ea typeface="Arial Black"/>
              </a:rPr>
              <a:t>PLEASE WEAR A MASK</a:t>
            </a:r>
            <a:br/>
            <a:r>
              <a:rPr b="0" lang="en-US" sz="3600" spc="-1" strike="noStrike">
                <a:solidFill>
                  <a:srgbClr val="d1282e"/>
                </a:solidFill>
                <a:latin typeface="Arial Black"/>
                <a:ea typeface="Arial Black"/>
              </a:rPr>
              <a:t>(IT’S POLICY! DO IT!)</a:t>
            </a:r>
            <a:endParaRPr b="0" lang="en-US" sz="3600" spc="-1" strike="noStrike">
              <a:latin typeface="Arial"/>
            </a:endParaRPr>
          </a:p>
        </p:txBody>
      </p:sp>
      <p:sp>
        <p:nvSpPr>
          <p:cNvPr id="360" name="PlaceHolder 2"/>
          <p:cNvSpPr>
            <a:spLocks noGrp="1"/>
          </p:cNvSpPr>
          <p:nvPr>
            <p:ph type="sldNum"/>
          </p:nvPr>
        </p:nvSpPr>
        <p:spPr>
          <a:xfrm rot="16200000">
            <a:off x="11188800" y="5825160"/>
            <a:ext cx="1315080" cy="486000"/>
          </a:xfrm>
          <a:prstGeom prst="rect">
            <a:avLst/>
          </a:prstGeom>
          <a:noFill/>
          <a:ln w="0">
            <a:noFill/>
          </a:ln>
        </p:spPr>
        <p:txBody>
          <a:bodyPr lIns="90000" rIns="90000" tIns="45000" bIns="45000" anchor="ctr">
            <a:noAutofit/>
          </a:bodyPr>
          <a:p>
            <a:pPr>
              <a:lnSpc>
                <a:spcPct val="100000"/>
              </a:lnSpc>
              <a:tabLst>
                <a:tab algn="l" pos="0"/>
              </a:tabLst>
            </a:pPr>
            <a:fld id="{C00B39D9-148D-4065-A223-6EF654F64985}" type="slidenum">
              <a:rPr b="1" lang="en-US" sz="2400" spc="-1" strike="noStrike">
                <a:solidFill>
                  <a:srgbClr val="d1282e"/>
                </a:solidFill>
                <a:latin typeface="Arial"/>
                <a:ea typeface="Arial"/>
              </a:rPr>
              <a:t>&lt;number&gt;</a:t>
            </a:fld>
            <a:endParaRPr b="0" lang="en-US" sz="2400" spc="-1" strike="noStrike">
              <a:latin typeface="Times New Roman"/>
            </a:endParaRPr>
          </a:p>
        </p:txBody>
      </p:sp>
      <p:pic>
        <p:nvPicPr>
          <p:cNvPr id="361" name="Google Shape;370;p39" descr=""/>
          <p:cNvPicPr/>
          <p:nvPr/>
        </p:nvPicPr>
        <p:blipFill>
          <a:blip r:embed="rId1"/>
          <a:stretch/>
        </p:blipFill>
        <p:spPr>
          <a:xfrm>
            <a:off x="1308240" y="1552320"/>
            <a:ext cx="6755400" cy="4187160"/>
          </a:xfrm>
          <a:prstGeom prst="rect">
            <a:avLst/>
          </a:prstGeom>
          <a:ln w="0">
            <a:noFill/>
          </a:ln>
        </p:spPr>
      </p:pic>
      <p:sp>
        <p:nvSpPr>
          <p:cNvPr id="362" name="Google Shape;371;p39"/>
          <p:cNvSpPr/>
          <p:nvPr/>
        </p:nvSpPr>
        <p:spPr>
          <a:xfrm>
            <a:off x="8518680" y="1555560"/>
            <a:ext cx="2364480" cy="701280"/>
          </a:xfrm>
          <a:prstGeom prst="rect">
            <a:avLst/>
          </a:prstGeom>
          <a:noFill/>
          <a:ln w="0">
            <a:noFill/>
          </a:ln>
        </p:spPr>
        <p:style>
          <a:lnRef idx="0"/>
          <a:fillRef idx="0"/>
          <a:effectRef idx="0"/>
          <a:fontRef idx="minor"/>
        </p:style>
        <p:txBody>
          <a:bodyPr lIns="90000" rIns="90000" tIns="91440" bIns="91440" anchor="t">
            <a:spAutoFit/>
          </a:bodyPr>
          <a:p>
            <a:pPr algn="ctr">
              <a:lnSpc>
                <a:spcPct val="100000"/>
              </a:lnSpc>
              <a:tabLst>
                <a:tab algn="l" pos="0"/>
              </a:tabLst>
            </a:pPr>
            <a:r>
              <a:rPr b="0" lang="en-US" sz="1700" spc="-1" strike="noStrike">
                <a:solidFill>
                  <a:srgbClr val="000000"/>
                </a:solidFill>
                <a:latin typeface="Arial"/>
                <a:ea typeface="Arial"/>
              </a:rPr>
              <a:t>Please wear a KN95 mask!</a:t>
            </a:r>
            <a:endParaRPr b="0" lang="en-US" sz="1700" spc="-1" strike="noStrike">
              <a:latin typeface="Arial"/>
            </a:endParaRPr>
          </a:p>
        </p:txBody>
      </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3" name="PlaceHolder 1"/>
          <p:cNvSpPr>
            <a:spLocks noGrp="1"/>
          </p:cNvSpPr>
          <p:nvPr>
            <p:ph type="title"/>
          </p:nvPr>
        </p:nvSpPr>
        <p:spPr>
          <a:xfrm>
            <a:off x="609480" y="152640"/>
            <a:ext cx="7720920" cy="1370880"/>
          </a:xfrm>
          <a:prstGeom prst="rect">
            <a:avLst/>
          </a:prstGeom>
          <a:noFill/>
          <a:ln w="0">
            <a:noFill/>
          </a:ln>
        </p:spPr>
        <p:txBody>
          <a:bodyPr lIns="90000" rIns="90000" tIns="45000" bIns="45000" anchor="b">
            <a:normAutofit/>
          </a:bodyPr>
          <a:p>
            <a:pPr>
              <a:lnSpc>
                <a:spcPct val="100000"/>
              </a:lnSpc>
              <a:tabLst>
                <a:tab algn="l" pos="0"/>
              </a:tabLst>
            </a:pPr>
            <a:r>
              <a:rPr b="0" lang="en-US" sz="3600" spc="-1" strike="noStrike">
                <a:solidFill>
                  <a:srgbClr val="d1282e"/>
                </a:solidFill>
                <a:latin typeface="Arial Black"/>
                <a:ea typeface="Arial Black"/>
              </a:rPr>
              <a:t>ANTI-HARASSMENT</a:t>
            </a:r>
            <a:endParaRPr b="0" lang="en-US" sz="3600" spc="-1" strike="noStrike">
              <a:latin typeface="Arial"/>
            </a:endParaRPr>
          </a:p>
        </p:txBody>
      </p:sp>
      <p:sp>
        <p:nvSpPr>
          <p:cNvPr id="364" name="PlaceHolder 2"/>
          <p:cNvSpPr>
            <a:spLocks noGrp="1"/>
          </p:cNvSpPr>
          <p:nvPr>
            <p:ph/>
          </p:nvPr>
        </p:nvSpPr>
        <p:spPr>
          <a:xfrm>
            <a:off x="609480" y="1752480"/>
            <a:ext cx="10159200" cy="4372920"/>
          </a:xfrm>
          <a:prstGeom prst="rect">
            <a:avLst/>
          </a:prstGeom>
          <a:noFill/>
          <a:ln w="0">
            <a:noFill/>
          </a:ln>
        </p:spPr>
        <p:txBody>
          <a:bodyPr lIns="90000" rIns="90000" tIns="45000" bIns="45000" anchor="t">
            <a:normAutofit/>
          </a:bodyPr>
          <a:p>
            <a:pPr>
              <a:lnSpc>
                <a:spcPct val="100000"/>
              </a:lnSpc>
              <a:tabLst>
                <a:tab algn="l" pos="0"/>
              </a:tabLst>
            </a:pPr>
            <a:r>
              <a:rPr b="0" lang="en-US" sz="2000" spc="-1" strike="noStrike">
                <a:solidFill>
                  <a:srgbClr val="000000"/>
                </a:solidFill>
                <a:latin typeface="Arial"/>
                <a:ea typeface="Arial"/>
              </a:rPr>
              <a:t>The </a:t>
            </a:r>
            <a:r>
              <a:rPr b="0" lang="en-US" sz="2000" spc="-1" strike="noStrike">
                <a:solidFill>
                  <a:srgbClr val="d1282e"/>
                </a:solidFill>
                <a:latin typeface="Arial"/>
                <a:ea typeface="Arial"/>
              </a:rPr>
              <a:t>open exchange of ideas and the freedom of thought and expression</a:t>
            </a:r>
            <a:r>
              <a:rPr b="0" lang="en-US" sz="2000" spc="-1" strike="noStrike">
                <a:solidFill>
                  <a:srgbClr val="000000"/>
                </a:solidFill>
                <a:latin typeface="Arial"/>
                <a:ea typeface="Arial"/>
              </a:rPr>
              <a:t> are central to our aims and goals. These require an environment that recognizes the inherent worth of every person and group, that fosters dignity, understanding, and mutual respect, and that embraces diversity. For these reasons, we are dedicated to providing a harassment-free experience for participants in (and out) of this class.</a:t>
            </a:r>
            <a:endParaRPr b="0" lang="en-US" sz="2000" spc="-1" strike="noStrike">
              <a:latin typeface="Arial"/>
            </a:endParaRPr>
          </a:p>
          <a:p>
            <a:pPr>
              <a:lnSpc>
                <a:spcPct val="100000"/>
              </a:lnSpc>
              <a:spcBef>
                <a:spcPts val="1001"/>
              </a:spcBef>
              <a:tabLst>
                <a:tab algn="l" pos="0"/>
              </a:tabLst>
            </a:pPr>
            <a:endParaRPr b="0" lang="en-US" sz="2000" spc="-1" strike="noStrike">
              <a:latin typeface="Arial"/>
            </a:endParaRPr>
          </a:p>
          <a:p>
            <a:pPr>
              <a:lnSpc>
                <a:spcPct val="100000"/>
              </a:lnSpc>
              <a:spcBef>
                <a:spcPts val="1001"/>
              </a:spcBef>
              <a:tabLst>
                <a:tab algn="l" pos="0"/>
              </a:tabLst>
            </a:pPr>
            <a:r>
              <a:rPr b="0" lang="en-US" sz="2000" spc="-1" strike="noStrike">
                <a:solidFill>
                  <a:srgbClr val="d1282e"/>
                </a:solidFill>
                <a:latin typeface="Arial"/>
                <a:ea typeface="Arial"/>
              </a:rPr>
              <a:t>Harassment</a:t>
            </a:r>
            <a:r>
              <a:rPr b="0" lang="en-US" sz="2000" spc="-1" strike="noStrike">
                <a:solidFill>
                  <a:srgbClr val="000000"/>
                </a:solidFill>
                <a:latin typeface="Arial"/>
                <a:ea typeface="Arial"/>
              </a:rPr>
              <a:t> is unwelcome or hostile behavior, including speech that intimidates, creates discomfort, or interferes with a person's participation or opportunity for participation, in a conference, event or program. </a:t>
            </a:r>
            <a:endParaRPr b="0" lang="en-US" sz="2000" spc="-1" strike="noStrike">
              <a:latin typeface="Arial"/>
            </a:endParaRPr>
          </a:p>
        </p:txBody>
      </p:sp>
      <p:sp>
        <p:nvSpPr>
          <p:cNvPr id="365" name="PlaceHolder 3"/>
          <p:cNvSpPr>
            <a:spLocks noGrp="1"/>
          </p:cNvSpPr>
          <p:nvPr>
            <p:ph type="sldNum"/>
          </p:nvPr>
        </p:nvSpPr>
        <p:spPr>
          <a:xfrm rot="16200000">
            <a:off x="11188800" y="5825160"/>
            <a:ext cx="1315080" cy="486000"/>
          </a:xfrm>
          <a:prstGeom prst="rect">
            <a:avLst/>
          </a:prstGeom>
          <a:noFill/>
          <a:ln w="0">
            <a:noFill/>
          </a:ln>
        </p:spPr>
        <p:txBody>
          <a:bodyPr lIns="90000" rIns="90000" tIns="45000" bIns="45000" anchor="ctr">
            <a:noAutofit/>
          </a:bodyPr>
          <a:p>
            <a:pPr>
              <a:lnSpc>
                <a:spcPct val="100000"/>
              </a:lnSpc>
              <a:tabLst>
                <a:tab algn="l" pos="0"/>
              </a:tabLst>
            </a:pPr>
            <a:fld id="{6D9F599E-E8F1-47F8-BCA9-03DDD78B0734}" type="slidenum">
              <a:rPr b="1" lang="en-US" sz="2400" spc="-1" strike="noStrike">
                <a:solidFill>
                  <a:srgbClr val="d1282e"/>
                </a:solidFill>
                <a:latin typeface="Arial"/>
                <a:ea typeface="Arial"/>
              </a:rPr>
              <a:t>&lt;number&gt;</a:t>
            </a:fld>
            <a:endParaRPr b="0" lang="en-US" sz="2400" spc="-1" strike="noStrike">
              <a:latin typeface="Times New Roman"/>
            </a:endParaRPr>
          </a:p>
        </p:txBody>
      </p:sp>
      <p:sp>
        <p:nvSpPr>
          <p:cNvPr id="366" name="Google Shape;379;p40"/>
          <p:cNvSpPr/>
          <p:nvPr/>
        </p:nvSpPr>
        <p:spPr>
          <a:xfrm>
            <a:off x="1733760" y="1391040"/>
            <a:ext cx="3955320" cy="303480"/>
          </a:xfrm>
          <a:prstGeom prst="rect">
            <a:avLst/>
          </a:prstGeom>
          <a:noFill/>
          <a:ln w="0">
            <a:noFill/>
          </a:ln>
        </p:spPr>
        <p:style>
          <a:lnRef idx="0"/>
          <a:fillRef idx="0"/>
          <a:effectRef idx="0"/>
          <a:fontRef idx="minor"/>
        </p:style>
        <p:txBody>
          <a:bodyPr lIns="90000" rIns="90000" tIns="45000" bIns="45000" anchor="t">
            <a:spAutoFit/>
          </a:bodyPr>
          <a:p>
            <a:pPr algn="r">
              <a:lnSpc>
                <a:spcPct val="100000"/>
              </a:lnSpc>
              <a:tabLst>
                <a:tab algn="l" pos="0"/>
              </a:tabLst>
            </a:pPr>
            <a:r>
              <a:rPr b="0" lang="en-US" sz="1400" spc="-1" strike="noStrike">
                <a:solidFill>
                  <a:srgbClr val="000000"/>
                </a:solidFill>
                <a:latin typeface="Arial"/>
                <a:ea typeface="Arial"/>
              </a:rPr>
              <a:t>(Adapted from ACM SIGCOMM’s policies)</a:t>
            </a:r>
            <a:endParaRPr b="0" lang="en-US" sz="1400" spc="-1" strike="noStrike">
              <a:latin typeface="Arial"/>
            </a:endParaRPr>
          </a:p>
        </p:txBody>
      </p:sp>
      <p:sp>
        <p:nvSpPr>
          <p:cNvPr id="367" name="Google Shape;380;p40"/>
          <p:cNvSpPr/>
          <p:nvPr/>
        </p:nvSpPr>
        <p:spPr>
          <a:xfrm>
            <a:off x="9882360" y="246600"/>
            <a:ext cx="1699200" cy="1182960"/>
          </a:xfrm>
          <a:prstGeom prst="ellipse">
            <a:avLst/>
          </a:prstGeom>
          <a:solidFill>
            <a:schemeClr val="dk1"/>
          </a:solidFill>
          <a:ln w="28575">
            <a:solidFill>
              <a:srgbClr val="000000"/>
            </a:solidFill>
            <a:round/>
          </a:ln>
        </p:spPr>
        <p:style>
          <a:lnRef idx="0"/>
          <a:fillRef idx="0"/>
          <a:effectRef idx="0"/>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Arial"/>
                <a:ea typeface="Arial"/>
              </a:rPr>
              <a:t>Common Sense!</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8" name="PlaceHolder 1"/>
          <p:cNvSpPr>
            <a:spLocks noGrp="1"/>
          </p:cNvSpPr>
          <p:nvPr>
            <p:ph type="title"/>
          </p:nvPr>
        </p:nvSpPr>
        <p:spPr>
          <a:xfrm>
            <a:off x="609480" y="152640"/>
            <a:ext cx="7720920" cy="1370880"/>
          </a:xfrm>
          <a:prstGeom prst="rect">
            <a:avLst/>
          </a:prstGeom>
          <a:noFill/>
          <a:ln w="0">
            <a:noFill/>
          </a:ln>
        </p:spPr>
        <p:txBody>
          <a:bodyPr lIns="90000" rIns="90000" tIns="45000" bIns="45000" anchor="b">
            <a:normAutofit/>
          </a:bodyPr>
          <a:p>
            <a:pPr>
              <a:lnSpc>
                <a:spcPct val="100000"/>
              </a:lnSpc>
              <a:tabLst>
                <a:tab algn="l" pos="0"/>
              </a:tabLst>
            </a:pPr>
            <a:r>
              <a:rPr b="0" lang="en-US" sz="3600" spc="-1" strike="noStrike">
                <a:solidFill>
                  <a:srgbClr val="d1282e"/>
                </a:solidFill>
                <a:latin typeface="Arial Black"/>
                <a:ea typeface="Arial Black"/>
              </a:rPr>
              <a:t>ACADEMIC INTEGRITY</a:t>
            </a:r>
            <a:endParaRPr b="0" lang="en-US" sz="3600" spc="-1" strike="noStrike">
              <a:latin typeface="Arial"/>
            </a:endParaRPr>
          </a:p>
        </p:txBody>
      </p:sp>
      <p:sp>
        <p:nvSpPr>
          <p:cNvPr id="369" name="PlaceHolder 2"/>
          <p:cNvSpPr>
            <a:spLocks noGrp="1"/>
          </p:cNvSpPr>
          <p:nvPr>
            <p:ph/>
          </p:nvPr>
        </p:nvSpPr>
        <p:spPr>
          <a:xfrm>
            <a:off x="609480" y="1752480"/>
            <a:ext cx="10159200" cy="4372920"/>
          </a:xfrm>
          <a:prstGeom prst="rect">
            <a:avLst/>
          </a:prstGeom>
          <a:noFill/>
          <a:ln w="0">
            <a:noFill/>
          </a:ln>
        </p:spPr>
        <p:txBody>
          <a:bodyPr lIns="90000" rIns="90000" tIns="45000" bIns="45000" anchor="t">
            <a:normAutofit fontScale="91000"/>
          </a:bodyPr>
          <a:p>
            <a:pPr>
              <a:lnSpc>
                <a:spcPct val="100000"/>
              </a:lnSpc>
              <a:tabLst>
                <a:tab algn="l" pos="0"/>
              </a:tabLst>
            </a:pPr>
            <a:r>
              <a:rPr b="0" lang="en-US" sz="2000" spc="-1" strike="noStrike">
                <a:solidFill>
                  <a:srgbClr val="d1282e"/>
                </a:solidFill>
                <a:latin typeface="Arial"/>
                <a:ea typeface="Arial"/>
              </a:rPr>
              <a:t>Any assignment or exam that is handed in must be your own work </a:t>
            </a:r>
            <a:r>
              <a:rPr b="0" lang="en-US" sz="2000" spc="-1" strike="noStrike">
                <a:solidFill>
                  <a:srgbClr val="000000"/>
                </a:solidFill>
                <a:latin typeface="Arial"/>
                <a:ea typeface="Arial"/>
              </a:rPr>
              <a:t>(unless otherwise stated). However, talking with one another to understand the material better is strongly encouraged. Recognizing the distinction between cheating and cooperation is very important. If you copy someone else's solution, you are cheating. If you let someone else copy your solution, you are cheating (this includes </a:t>
            </a:r>
            <a:r>
              <a:rPr b="0" i="1" lang="en-US" sz="2000" spc="-1" strike="noStrike">
                <a:solidFill>
                  <a:srgbClr val="000000"/>
                </a:solidFill>
                <a:latin typeface="Arial"/>
                <a:ea typeface="Arial"/>
              </a:rPr>
              <a:t>posting solutions online in a public place)</a:t>
            </a:r>
            <a:r>
              <a:rPr b="0" lang="en-US" sz="2000" spc="-1" strike="noStrike">
                <a:solidFill>
                  <a:srgbClr val="000000"/>
                </a:solidFill>
                <a:latin typeface="Arial"/>
                <a:ea typeface="Arial"/>
              </a:rPr>
              <a:t>. If someone dictates a solution to you, you are cheating.</a:t>
            </a:r>
            <a:br/>
            <a:endParaRPr b="0" lang="en-US" sz="2000" spc="-1" strike="noStrike">
              <a:latin typeface="Arial"/>
            </a:endParaRPr>
          </a:p>
          <a:p>
            <a:pPr>
              <a:lnSpc>
                <a:spcPct val="100000"/>
              </a:lnSpc>
              <a:spcBef>
                <a:spcPts val="969"/>
              </a:spcBef>
              <a:tabLst>
                <a:tab algn="l" pos="0"/>
              </a:tabLst>
            </a:pPr>
            <a:r>
              <a:rPr b="0" lang="en-US" sz="2000" spc="-1" strike="noStrike">
                <a:solidFill>
                  <a:srgbClr val="000000"/>
                </a:solidFill>
                <a:latin typeface="Arial"/>
                <a:ea typeface="Arial"/>
              </a:rPr>
              <a:t>Everything you hand in must be in your own words, and based on your own understanding of the solution. If someone helps you understand the problem during a high-level discussion, you are not cheating. </a:t>
            </a:r>
            <a:r>
              <a:rPr b="0" lang="en-US" sz="2000" spc="-1" strike="noStrike">
                <a:solidFill>
                  <a:srgbClr val="d1282e"/>
                </a:solidFill>
                <a:latin typeface="Arial"/>
                <a:ea typeface="Arial"/>
              </a:rPr>
              <a:t>We strongly encourage students to help one another understand the material presented in class, in the book, and general issues relevant to the assignments. </a:t>
            </a:r>
            <a:r>
              <a:rPr b="0" lang="en-US" sz="2000" spc="-1" strike="noStrike">
                <a:solidFill>
                  <a:srgbClr val="000000"/>
                </a:solidFill>
                <a:latin typeface="Arial"/>
                <a:ea typeface="Arial"/>
              </a:rPr>
              <a:t>When taking an exam, you must work independently. Any collaboration during an exam will be considered cheating. Any student who is caught cheating will be given an F in the course and referred to the University Office of Student Conduct. Please don't take that chance – if you're having trouble understanding the material, please let me know and I will be more than happy to help.</a:t>
            </a:r>
            <a:endParaRPr b="0" lang="en-US" sz="2000" spc="-1" strike="noStrike">
              <a:latin typeface="Arial"/>
            </a:endParaRPr>
          </a:p>
        </p:txBody>
      </p:sp>
      <p:sp>
        <p:nvSpPr>
          <p:cNvPr id="370" name="PlaceHolder 3"/>
          <p:cNvSpPr>
            <a:spLocks noGrp="1"/>
          </p:cNvSpPr>
          <p:nvPr>
            <p:ph type="sldNum"/>
          </p:nvPr>
        </p:nvSpPr>
        <p:spPr>
          <a:xfrm rot="16200000">
            <a:off x="11188800" y="5825160"/>
            <a:ext cx="1315080" cy="486000"/>
          </a:xfrm>
          <a:prstGeom prst="rect">
            <a:avLst/>
          </a:prstGeom>
          <a:noFill/>
          <a:ln w="0">
            <a:noFill/>
          </a:ln>
        </p:spPr>
        <p:txBody>
          <a:bodyPr lIns="90000" rIns="90000" tIns="45000" bIns="45000" anchor="ctr">
            <a:noAutofit/>
          </a:bodyPr>
          <a:p>
            <a:pPr>
              <a:lnSpc>
                <a:spcPct val="100000"/>
              </a:lnSpc>
              <a:tabLst>
                <a:tab algn="l" pos="0"/>
              </a:tabLst>
            </a:pPr>
            <a:fld id="{678BCD97-3B58-4D30-9011-444678C02C4B}" type="slidenum">
              <a:rPr b="1" lang="en-US" sz="2400" spc="-1" strike="noStrike">
                <a:solidFill>
                  <a:srgbClr val="d1282e"/>
                </a:solidFill>
                <a:latin typeface="Arial"/>
                <a:ea typeface="Arial"/>
              </a:rPr>
              <a:t>&lt;number&gt;</a:t>
            </a:fld>
            <a:endParaRPr b="0" lang="en-US" sz="2400" spc="-1" strike="noStrike">
              <a:latin typeface="Times New Roman"/>
            </a:endParaRPr>
          </a:p>
        </p:txBody>
      </p:sp>
      <p:sp>
        <p:nvSpPr>
          <p:cNvPr id="371" name="Google Shape;388;p41"/>
          <p:cNvSpPr/>
          <p:nvPr/>
        </p:nvSpPr>
        <p:spPr>
          <a:xfrm>
            <a:off x="2359080" y="1391040"/>
            <a:ext cx="3955320" cy="303480"/>
          </a:xfrm>
          <a:prstGeom prst="rect">
            <a:avLst/>
          </a:prstGeom>
          <a:noFill/>
          <a:ln w="0">
            <a:noFill/>
          </a:ln>
        </p:spPr>
        <p:style>
          <a:lnRef idx="0"/>
          <a:fillRef idx="0"/>
          <a:effectRef idx="0"/>
          <a:fontRef idx="minor"/>
        </p:style>
        <p:txBody>
          <a:bodyPr lIns="90000" rIns="90000" tIns="45000" bIns="45000" anchor="t">
            <a:spAutoFit/>
          </a:bodyPr>
          <a:p>
            <a:pPr algn="r">
              <a:lnSpc>
                <a:spcPct val="100000"/>
              </a:lnSpc>
              <a:tabLst>
                <a:tab algn="l" pos="0"/>
              </a:tabLst>
            </a:pPr>
            <a:r>
              <a:rPr b="0" lang="en-US" sz="1400" spc="-1" strike="noStrike">
                <a:solidFill>
                  <a:srgbClr val="000000"/>
                </a:solidFill>
                <a:latin typeface="Arial"/>
                <a:ea typeface="Arial"/>
              </a:rPr>
              <a:t>(Text unironically stolen from Hal Daumé III)</a:t>
            </a:r>
            <a:endParaRPr b="0" lang="en-US" sz="1400" spc="-1" strike="noStrike">
              <a:latin typeface="Arial"/>
            </a:endParaRPr>
          </a:p>
        </p:txBody>
      </p:sp>
      <p:sp>
        <p:nvSpPr>
          <p:cNvPr id="372" name="Google Shape;389;p41"/>
          <p:cNvSpPr/>
          <p:nvPr/>
        </p:nvSpPr>
        <p:spPr>
          <a:xfrm>
            <a:off x="9882360" y="246600"/>
            <a:ext cx="1699200" cy="1182960"/>
          </a:xfrm>
          <a:prstGeom prst="ellipse">
            <a:avLst/>
          </a:prstGeom>
          <a:solidFill>
            <a:schemeClr val="dk1"/>
          </a:solidFill>
          <a:ln w="28575">
            <a:solidFill>
              <a:srgbClr val="000000"/>
            </a:solidFill>
            <a:round/>
          </a:ln>
        </p:spPr>
        <p:style>
          <a:lnRef idx="0"/>
          <a:fillRef idx="0"/>
          <a:effectRef idx="0"/>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Arial"/>
                <a:ea typeface="Arial"/>
              </a:rPr>
              <a:t>Common Sense!</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3" name="PlaceHolder 1"/>
          <p:cNvSpPr>
            <a:spLocks noGrp="1"/>
          </p:cNvSpPr>
          <p:nvPr>
            <p:ph type="title"/>
          </p:nvPr>
        </p:nvSpPr>
        <p:spPr>
          <a:xfrm>
            <a:off x="609480" y="152640"/>
            <a:ext cx="7720920" cy="1370880"/>
          </a:xfrm>
          <a:prstGeom prst="rect">
            <a:avLst/>
          </a:prstGeom>
          <a:noFill/>
          <a:ln w="0">
            <a:noFill/>
          </a:ln>
        </p:spPr>
        <p:txBody>
          <a:bodyPr lIns="90000" rIns="90000" tIns="45000" bIns="45000" anchor="b">
            <a:normAutofit/>
          </a:bodyPr>
          <a:p>
            <a:pPr>
              <a:lnSpc>
                <a:spcPct val="100000"/>
              </a:lnSpc>
              <a:tabLst>
                <a:tab algn="l" pos="0"/>
              </a:tabLst>
            </a:pPr>
            <a:r>
              <a:rPr b="0" lang="en-US" sz="3600" spc="-1" strike="noStrike">
                <a:solidFill>
                  <a:srgbClr val="d1282e"/>
                </a:solidFill>
                <a:latin typeface="Arial Black"/>
                <a:ea typeface="Arial Black"/>
              </a:rPr>
              <a:t>WRAP-UP FOR TODAY</a:t>
            </a:r>
            <a:endParaRPr b="0" lang="en-US" sz="3600" spc="-1" strike="noStrike">
              <a:latin typeface="Arial"/>
            </a:endParaRPr>
          </a:p>
        </p:txBody>
      </p:sp>
      <p:sp>
        <p:nvSpPr>
          <p:cNvPr id="374" name="PlaceHolder 2"/>
          <p:cNvSpPr>
            <a:spLocks noGrp="1"/>
          </p:cNvSpPr>
          <p:nvPr>
            <p:ph/>
          </p:nvPr>
        </p:nvSpPr>
        <p:spPr>
          <a:xfrm>
            <a:off x="609480" y="1752480"/>
            <a:ext cx="10159560" cy="4372920"/>
          </a:xfrm>
          <a:prstGeom prst="rect">
            <a:avLst/>
          </a:prstGeom>
          <a:noFill/>
          <a:ln w="0">
            <a:noFill/>
          </a:ln>
        </p:spPr>
        <p:txBody>
          <a:bodyPr lIns="90000" rIns="90000" tIns="45000" bIns="45000" anchor="t">
            <a:normAutofit fontScale="89000"/>
          </a:bodyPr>
          <a:p>
            <a:pPr>
              <a:lnSpc>
                <a:spcPct val="100000"/>
              </a:lnSpc>
              <a:tabLst>
                <a:tab algn="l" pos="0"/>
              </a:tabLst>
            </a:pPr>
            <a:r>
              <a:rPr b="1" lang="en-US" sz="2000" spc="-1" strike="noStrike">
                <a:solidFill>
                  <a:srgbClr val="000000"/>
                </a:solidFill>
                <a:latin typeface="Arial"/>
                <a:ea typeface="Arial"/>
              </a:rPr>
              <a:t>Register on Piazza using your UMD address:</a:t>
            </a:r>
            <a:endParaRPr b="0" lang="en-US" sz="2000" spc="-1" strike="noStrike">
              <a:latin typeface="Arial"/>
            </a:endParaRPr>
          </a:p>
          <a:p>
            <a:pPr algn="ctr">
              <a:lnSpc>
                <a:spcPct val="100000"/>
              </a:lnSpc>
              <a:spcBef>
                <a:spcPts val="969"/>
              </a:spcBef>
              <a:tabLst>
                <a:tab algn="l" pos="0"/>
              </a:tabLst>
            </a:pPr>
            <a:r>
              <a:rPr b="0" lang="en-US" sz="2000" spc="-1" strike="noStrike">
                <a:solidFill>
                  <a:srgbClr val="000000"/>
                </a:solidFill>
                <a:latin typeface="Helvetica Neue"/>
                <a:ea typeface="Helvetica Neue"/>
              </a:rPr>
              <a:t>piazza.com/umd/fall2021/cmsc320</a:t>
            </a:r>
            <a:br/>
            <a:endParaRPr b="0" lang="en-US" sz="2000" spc="-1" strike="noStrike">
              <a:latin typeface="Arial"/>
            </a:endParaRPr>
          </a:p>
          <a:p>
            <a:pPr>
              <a:lnSpc>
                <a:spcPct val="100000"/>
              </a:lnSpc>
              <a:spcBef>
                <a:spcPts val="969"/>
              </a:spcBef>
              <a:tabLst>
                <a:tab algn="l" pos="0"/>
              </a:tabLst>
            </a:pPr>
            <a:r>
              <a:rPr b="1" lang="en-US" sz="2000" spc="-1" strike="noStrike">
                <a:solidFill>
                  <a:srgbClr val="000000"/>
                </a:solidFill>
                <a:latin typeface="Arial"/>
                <a:ea typeface="Arial"/>
              </a:rPr>
              <a:t>Please get in touch with me if you’re unsure of whether or not you’re at the right {programming, math} level for this course:</a:t>
            </a:r>
            <a:endParaRPr b="0" lang="en-US" sz="2000" spc="-1" strike="noStrike">
              <a:latin typeface="Arial"/>
            </a:endParaRPr>
          </a:p>
          <a:p>
            <a:pPr marL="343080" indent="-343080">
              <a:lnSpc>
                <a:spcPct val="100000"/>
              </a:lnSpc>
              <a:spcBef>
                <a:spcPts val="969"/>
              </a:spcBef>
              <a:buClr>
                <a:srgbClr val="000000"/>
              </a:buClr>
              <a:buFont typeface="Arial"/>
              <a:buChar char="•"/>
              <a:tabLst>
                <a:tab algn="l" pos="0"/>
              </a:tabLst>
            </a:pPr>
            <a:r>
              <a:rPr b="0" lang="en-US" sz="2000" spc="-1" strike="noStrike">
                <a:solidFill>
                  <a:srgbClr val="000000"/>
                </a:solidFill>
                <a:latin typeface="Arial"/>
                <a:ea typeface="Arial"/>
              </a:rPr>
              <a:t>My guess is that you are!</a:t>
            </a:r>
            <a:endParaRPr b="0" lang="en-US" sz="2000" spc="-1" strike="noStrike">
              <a:latin typeface="Arial"/>
            </a:endParaRPr>
          </a:p>
          <a:p>
            <a:pPr marL="343080" indent="-343080">
              <a:lnSpc>
                <a:spcPct val="100000"/>
              </a:lnSpc>
              <a:spcBef>
                <a:spcPts val="969"/>
              </a:spcBef>
              <a:buClr>
                <a:srgbClr val="000000"/>
              </a:buClr>
              <a:buFont typeface="Arial"/>
              <a:buChar char="•"/>
              <a:tabLst>
                <a:tab algn="l" pos="0"/>
              </a:tabLst>
            </a:pPr>
            <a:r>
              <a:rPr b="0" lang="en-US" sz="2000" spc="-1" strike="noStrike">
                <a:solidFill>
                  <a:srgbClr val="000000"/>
                </a:solidFill>
                <a:latin typeface="Arial"/>
                <a:ea typeface="Arial"/>
              </a:rPr>
              <a:t>This is a young class, so we’re quite flexible</a:t>
            </a:r>
            <a:endParaRPr b="0" lang="en-US" sz="2000" spc="-1" strike="noStrike">
              <a:latin typeface="Arial"/>
            </a:endParaRPr>
          </a:p>
          <a:p>
            <a:pPr>
              <a:lnSpc>
                <a:spcPct val="100000"/>
              </a:lnSpc>
              <a:spcBef>
                <a:spcPts val="969"/>
              </a:spcBef>
              <a:tabLst>
                <a:tab algn="l" pos="0"/>
              </a:tabLst>
            </a:pPr>
            <a:endParaRPr b="0" lang="en-US" sz="2000" spc="-1" strike="noStrike">
              <a:latin typeface="Arial"/>
            </a:endParaRPr>
          </a:p>
          <a:p>
            <a:pPr>
              <a:lnSpc>
                <a:spcPct val="100000"/>
              </a:lnSpc>
              <a:spcBef>
                <a:spcPts val="969"/>
              </a:spcBef>
              <a:tabLst>
                <a:tab algn="l" pos="0"/>
              </a:tabLst>
            </a:pPr>
            <a:r>
              <a:rPr b="1" lang="en-US" sz="2000" spc="-1" strike="noStrike">
                <a:solidFill>
                  <a:srgbClr val="000000"/>
                </a:solidFill>
                <a:latin typeface="Arial"/>
                <a:ea typeface="Arial"/>
              </a:rPr>
              <a:t>Tonight, read about Docker &amp; Jupyter!</a:t>
            </a:r>
            <a:endParaRPr b="0" lang="en-US" sz="2000" spc="-1" strike="noStrike">
              <a:latin typeface="Arial"/>
            </a:endParaRPr>
          </a:p>
          <a:p>
            <a:pPr marL="343080" indent="-343080">
              <a:lnSpc>
                <a:spcPct val="100000"/>
              </a:lnSpc>
              <a:spcBef>
                <a:spcPts val="969"/>
              </a:spcBef>
              <a:buClr>
                <a:srgbClr val="000000"/>
              </a:buClr>
              <a:buFont typeface="Arial"/>
              <a:buChar char="•"/>
              <a:tabLst>
                <a:tab algn="l" pos="0"/>
              </a:tabLst>
            </a:pPr>
            <a:r>
              <a:rPr b="0" lang="en-US" sz="2000" spc="-1" strike="noStrike">
                <a:solidFill>
                  <a:srgbClr val="000000"/>
                </a:solidFill>
                <a:latin typeface="Arial"/>
                <a:ea typeface="Arial"/>
              </a:rPr>
              <a:t>Works on *nix, OSX, Windows</a:t>
            </a:r>
            <a:endParaRPr b="0" lang="en-US" sz="2000" spc="-1" strike="noStrike">
              <a:latin typeface="Arial"/>
            </a:endParaRPr>
          </a:p>
          <a:p>
            <a:pPr marL="343080" indent="-343080">
              <a:lnSpc>
                <a:spcPct val="100000"/>
              </a:lnSpc>
              <a:spcBef>
                <a:spcPts val="969"/>
              </a:spcBef>
              <a:buClr>
                <a:srgbClr val="000000"/>
              </a:buClr>
              <a:buFont typeface="Arial"/>
              <a:buChar char="•"/>
              <a:tabLst>
                <a:tab algn="l" pos="0"/>
              </a:tabLst>
            </a:pPr>
            <a:r>
              <a:rPr b="0" lang="en-US" sz="2000" spc="-1" strike="noStrike" u="sng">
                <a:solidFill>
                  <a:srgbClr val="cc9900"/>
                </a:solidFill>
                <a:uFillTx/>
                <a:latin typeface="Arial"/>
                <a:ea typeface="Arial"/>
                <a:hlinkClick r:id="rId1"/>
              </a:rPr>
              <a:t>https://www.docker.com/</a:t>
            </a:r>
            <a:endParaRPr b="0" lang="en-US" sz="2000" spc="-1" strike="noStrike">
              <a:latin typeface="Arial"/>
            </a:endParaRPr>
          </a:p>
          <a:p>
            <a:pPr marL="343080" indent="-343080">
              <a:lnSpc>
                <a:spcPct val="100000"/>
              </a:lnSpc>
              <a:spcBef>
                <a:spcPts val="969"/>
              </a:spcBef>
              <a:buClr>
                <a:srgbClr val="000000"/>
              </a:buClr>
              <a:buFont typeface="Arial"/>
              <a:buChar char="•"/>
              <a:tabLst>
                <a:tab algn="l" pos="0"/>
              </a:tabLst>
            </a:pPr>
            <a:r>
              <a:rPr b="0" lang="en-US" sz="2000" spc="-1" strike="noStrike">
                <a:solidFill>
                  <a:srgbClr val="000000"/>
                </a:solidFill>
                <a:latin typeface="Arial"/>
                <a:ea typeface="Arial"/>
              </a:rPr>
              <a:t>(We’ll post a small project shortly.)</a:t>
            </a:r>
            <a:endParaRPr b="0" lang="en-US" sz="2000" spc="-1" strike="noStrike">
              <a:latin typeface="Arial"/>
            </a:endParaRPr>
          </a:p>
        </p:txBody>
      </p:sp>
      <p:sp>
        <p:nvSpPr>
          <p:cNvPr id="375" name="PlaceHolder 3"/>
          <p:cNvSpPr>
            <a:spLocks noGrp="1"/>
          </p:cNvSpPr>
          <p:nvPr>
            <p:ph type="sldNum"/>
          </p:nvPr>
        </p:nvSpPr>
        <p:spPr>
          <a:xfrm rot="16200000">
            <a:off x="11189160" y="5825160"/>
            <a:ext cx="1315080" cy="486360"/>
          </a:xfrm>
          <a:prstGeom prst="rect">
            <a:avLst/>
          </a:prstGeom>
          <a:noFill/>
          <a:ln w="0">
            <a:noFill/>
          </a:ln>
        </p:spPr>
        <p:txBody>
          <a:bodyPr lIns="90000" rIns="90000" tIns="45000" bIns="45000" anchor="ctr">
            <a:noAutofit/>
          </a:bodyPr>
          <a:p>
            <a:pPr>
              <a:lnSpc>
                <a:spcPct val="100000"/>
              </a:lnSpc>
              <a:tabLst>
                <a:tab algn="l" pos="0"/>
              </a:tabLst>
            </a:pPr>
            <a:fld id="{F3919FC2-1424-4FCF-B34A-6CF9E64F4DB7}" type="slidenum">
              <a:rPr b="1" lang="en-US" sz="2400" spc="-1" strike="noStrike">
                <a:solidFill>
                  <a:srgbClr val="d1282e"/>
                </a:solidFill>
                <a:latin typeface="Arial"/>
                <a:ea typeface="Arial"/>
              </a:rPr>
              <a:t>&lt;number&gt;</a:t>
            </a:fld>
            <a:endParaRPr b="0" lang="en-US" sz="2400" spc="-1" strike="noStrike">
              <a:latin typeface="Times New Roman"/>
            </a:endParaRPr>
          </a:p>
        </p:txBody>
      </p:sp>
      <p:pic>
        <p:nvPicPr>
          <p:cNvPr id="376" name="Google Shape;397;p42" descr=""/>
          <p:cNvPicPr/>
          <p:nvPr/>
        </p:nvPicPr>
        <p:blipFill>
          <a:blip r:embed="rId2"/>
          <a:stretch/>
        </p:blipFill>
        <p:spPr>
          <a:xfrm>
            <a:off x="6950520" y="3955680"/>
            <a:ext cx="3022560" cy="2544120"/>
          </a:xfrm>
          <a:prstGeom prst="rect">
            <a:avLst/>
          </a:prstGeom>
          <a:ln w="0">
            <a:noFill/>
          </a:ln>
        </p:spPr>
      </p:pic>
    </p:spTree>
  </p:cSld>
  <mc:AlternateContent>
    <mc:Choice Requires="p14">
      <p:transition spd="slow" p14:dur="2000"/>
    </mc:Choice>
    <mc:Fallback>
      <p:transition spd="slow"/>
    </mc:Fallback>
  </mc:AlternateContent>
  <p:timing>
    <p:tnLst>
      <p:par>
        <p:cTn id="711" dur="indefinite" restart="never" nodeType="tmRoot">
          <p:childTnLst>
            <p:seq>
              <p:cTn id="712" dur="indefinite" nodeType="mainSeq">
                <p:childTnLst>
                  <p:par>
                    <p:cTn id="713" fill="hold">
                      <p:stCondLst>
                        <p:cond delay="indefinite"/>
                      </p:stCondLst>
                      <p:childTnLst>
                        <p:par>
                          <p:cTn id="714" fill="hold">
                            <p:stCondLst>
                              <p:cond delay="0"/>
                            </p:stCondLst>
                            <p:childTnLst>
                              <p:par>
                                <p:cTn id="715" nodeType="clickEffect" fill="hold" presetClass="entr" presetID="1">
                                  <p:stCondLst>
                                    <p:cond delay="0"/>
                                  </p:stCondLst>
                                  <p:childTnLst>
                                    <p:set>
                                      <p:cBhvr>
                                        <p:cTn id="716" dur="1" fill="hold">
                                          <p:stCondLst>
                                            <p:cond delay="0"/>
                                          </p:stCondLst>
                                        </p:cTn>
                                        <p:tgtEl>
                                          <p:spTgt spid="374">
                                            <p:txEl>
                                              <p:pRg st="0" end="0"/>
                                            </p:txEl>
                                          </p:spTgt>
                                        </p:tgtEl>
                                        <p:attrNameLst>
                                          <p:attrName>style.visibility</p:attrName>
                                        </p:attrNameLst>
                                      </p:cBhvr>
                                      <p:to>
                                        <p:strVal val="visible"/>
                                      </p:to>
                                    </p:set>
                                  </p:childTnLst>
                                </p:cTn>
                              </p:par>
                            </p:childTnLst>
                          </p:cTn>
                        </p:par>
                      </p:childTnLst>
                    </p:cTn>
                  </p:par>
                  <p:par>
                    <p:cTn id="717" fill="hold">
                      <p:stCondLst>
                        <p:cond delay="indefinite"/>
                      </p:stCondLst>
                      <p:childTnLst>
                        <p:par>
                          <p:cTn id="718" fill="hold">
                            <p:stCondLst>
                              <p:cond delay="0"/>
                            </p:stCondLst>
                            <p:childTnLst>
                              <p:par>
                                <p:cTn id="719" nodeType="clickEffect" fill="hold" presetClass="entr" presetID="1">
                                  <p:stCondLst>
                                    <p:cond delay="0"/>
                                  </p:stCondLst>
                                  <p:childTnLst>
                                    <p:set>
                                      <p:cBhvr>
                                        <p:cTn id="720" dur="1" fill="hold">
                                          <p:stCondLst>
                                            <p:cond delay="0"/>
                                          </p:stCondLst>
                                        </p:cTn>
                                        <p:tgtEl>
                                          <p:spTgt spid="374">
                                            <p:txEl>
                                              <p:pRg st="1" end="1"/>
                                            </p:txEl>
                                          </p:spTgt>
                                        </p:tgtEl>
                                        <p:attrNameLst>
                                          <p:attrName>style.visibility</p:attrName>
                                        </p:attrNameLst>
                                      </p:cBhvr>
                                      <p:to>
                                        <p:strVal val="visible"/>
                                      </p:to>
                                    </p:set>
                                  </p:childTnLst>
                                </p:cTn>
                              </p:par>
                            </p:childTnLst>
                          </p:cTn>
                        </p:par>
                      </p:childTnLst>
                    </p:cTn>
                  </p:par>
                  <p:par>
                    <p:cTn id="721" fill="hold">
                      <p:stCondLst>
                        <p:cond delay="indefinite"/>
                      </p:stCondLst>
                      <p:childTnLst>
                        <p:par>
                          <p:cTn id="722" fill="hold">
                            <p:stCondLst>
                              <p:cond delay="0"/>
                            </p:stCondLst>
                            <p:childTnLst>
                              <p:par>
                                <p:cTn id="723" nodeType="clickEffect" fill="hold" presetClass="entr" presetID="1">
                                  <p:stCondLst>
                                    <p:cond delay="0"/>
                                  </p:stCondLst>
                                  <p:childTnLst>
                                    <p:set>
                                      <p:cBhvr>
                                        <p:cTn id="724" dur="1" fill="hold">
                                          <p:stCondLst>
                                            <p:cond delay="0"/>
                                          </p:stCondLst>
                                        </p:cTn>
                                        <p:tgtEl>
                                          <p:spTgt spid="374">
                                            <p:txEl>
                                              <p:pRg st="2" end="2"/>
                                            </p:txEl>
                                          </p:spTgt>
                                        </p:tgtEl>
                                        <p:attrNameLst>
                                          <p:attrName>style.visibility</p:attrName>
                                        </p:attrNameLst>
                                      </p:cBhvr>
                                      <p:to>
                                        <p:strVal val="visible"/>
                                      </p:to>
                                    </p:set>
                                  </p:childTnLst>
                                </p:cTn>
                              </p:par>
                            </p:childTnLst>
                          </p:cTn>
                        </p:par>
                      </p:childTnLst>
                    </p:cTn>
                  </p:par>
                  <p:par>
                    <p:cTn id="725" fill="hold">
                      <p:stCondLst>
                        <p:cond delay="indefinite"/>
                      </p:stCondLst>
                      <p:childTnLst>
                        <p:par>
                          <p:cTn id="726" fill="hold">
                            <p:stCondLst>
                              <p:cond delay="0"/>
                            </p:stCondLst>
                            <p:childTnLst>
                              <p:par>
                                <p:cTn id="727" nodeType="clickEffect" fill="hold" presetClass="entr" presetID="1">
                                  <p:stCondLst>
                                    <p:cond delay="0"/>
                                  </p:stCondLst>
                                  <p:childTnLst>
                                    <p:set>
                                      <p:cBhvr>
                                        <p:cTn id="728" dur="1" fill="hold">
                                          <p:stCondLst>
                                            <p:cond delay="0"/>
                                          </p:stCondLst>
                                        </p:cTn>
                                        <p:tgtEl>
                                          <p:spTgt spid="374">
                                            <p:txEl>
                                              <p:pRg st="3" end="3"/>
                                            </p:txEl>
                                          </p:spTgt>
                                        </p:tgtEl>
                                        <p:attrNameLst>
                                          <p:attrName>style.visibility</p:attrName>
                                        </p:attrNameLst>
                                      </p:cBhvr>
                                      <p:to>
                                        <p:strVal val="visible"/>
                                      </p:to>
                                    </p:set>
                                  </p:childTnLst>
                                </p:cTn>
                              </p:par>
                            </p:childTnLst>
                          </p:cTn>
                        </p:par>
                      </p:childTnLst>
                    </p:cTn>
                  </p:par>
                  <p:par>
                    <p:cTn id="729" fill="hold">
                      <p:stCondLst>
                        <p:cond delay="indefinite"/>
                      </p:stCondLst>
                      <p:childTnLst>
                        <p:par>
                          <p:cTn id="730" fill="hold">
                            <p:stCondLst>
                              <p:cond delay="0"/>
                            </p:stCondLst>
                            <p:childTnLst>
                              <p:par>
                                <p:cTn id="731" nodeType="clickEffect" fill="hold" presetClass="entr" presetID="1">
                                  <p:stCondLst>
                                    <p:cond delay="0"/>
                                  </p:stCondLst>
                                  <p:childTnLst>
                                    <p:set>
                                      <p:cBhvr>
                                        <p:cTn id="732" dur="1" fill="hold">
                                          <p:stCondLst>
                                            <p:cond delay="0"/>
                                          </p:stCondLst>
                                        </p:cTn>
                                        <p:tgtEl>
                                          <p:spTgt spid="374">
                                            <p:txEl>
                                              <p:pRg st="4" end="4"/>
                                            </p:txEl>
                                          </p:spTgt>
                                        </p:tgtEl>
                                        <p:attrNameLst>
                                          <p:attrName>style.visibility</p:attrName>
                                        </p:attrNameLst>
                                      </p:cBhvr>
                                      <p:to>
                                        <p:strVal val="visible"/>
                                      </p:to>
                                    </p:set>
                                  </p:childTnLst>
                                </p:cTn>
                              </p:par>
                            </p:childTnLst>
                          </p:cTn>
                        </p:par>
                      </p:childTnLst>
                    </p:cTn>
                  </p:par>
                  <p:par>
                    <p:cTn id="733" fill="hold">
                      <p:stCondLst>
                        <p:cond delay="indefinite"/>
                      </p:stCondLst>
                      <p:childTnLst>
                        <p:par>
                          <p:cTn id="734" fill="hold">
                            <p:stCondLst>
                              <p:cond delay="0"/>
                            </p:stCondLst>
                            <p:childTnLst>
                              <p:par>
                                <p:cTn id="735" nodeType="clickEffect" fill="hold" presetClass="entr" presetID="1">
                                  <p:stCondLst>
                                    <p:cond delay="0"/>
                                  </p:stCondLst>
                                  <p:childTnLst>
                                    <p:set>
                                      <p:cBhvr>
                                        <p:cTn id="736" dur="1" fill="hold">
                                          <p:stCondLst>
                                            <p:cond delay="0"/>
                                          </p:stCondLst>
                                        </p:cTn>
                                        <p:tgtEl>
                                          <p:spTgt spid="374">
                                            <p:txEl>
                                              <p:pRg st="5" end="5"/>
                                            </p:txEl>
                                          </p:spTgt>
                                        </p:tgtEl>
                                        <p:attrNameLst>
                                          <p:attrName>style.visibility</p:attrName>
                                        </p:attrNameLst>
                                      </p:cBhvr>
                                      <p:to>
                                        <p:strVal val="visible"/>
                                      </p:to>
                                    </p:set>
                                  </p:childTnLst>
                                </p:cTn>
                              </p:par>
                            </p:childTnLst>
                          </p:cTn>
                        </p:par>
                      </p:childTnLst>
                    </p:cTn>
                  </p:par>
                  <p:par>
                    <p:cTn id="737" fill="hold">
                      <p:stCondLst>
                        <p:cond delay="indefinite"/>
                      </p:stCondLst>
                      <p:childTnLst>
                        <p:par>
                          <p:cTn id="738" fill="hold">
                            <p:stCondLst>
                              <p:cond delay="0"/>
                            </p:stCondLst>
                            <p:childTnLst>
                              <p:par>
                                <p:cTn id="739" nodeType="clickEffect" fill="hold" presetClass="entr" presetID="1">
                                  <p:stCondLst>
                                    <p:cond delay="0"/>
                                  </p:stCondLst>
                                  <p:childTnLst>
                                    <p:set>
                                      <p:cBhvr>
                                        <p:cTn id="740" dur="1" fill="hold">
                                          <p:stCondLst>
                                            <p:cond delay="0"/>
                                          </p:stCondLst>
                                        </p:cTn>
                                        <p:tgtEl>
                                          <p:spTgt spid="374">
                                            <p:txEl>
                                              <p:pRg st="6" end="6"/>
                                            </p:txEl>
                                          </p:spTgt>
                                        </p:tgtEl>
                                        <p:attrNameLst>
                                          <p:attrName>style.visibility</p:attrName>
                                        </p:attrNameLst>
                                      </p:cBhvr>
                                      <p:to>
                                        <p:strVal val="visible"/>
                                      </p:to>
                                    </p:set>
                                  </p:childTnLst>
                                </p:cTn>
                              </p:par>
                            </p:childTnLst>
                          </p:cTn>
                        </p:par>
                      </p:childTnLst>
                    </p:cTn>
                  </p:par>
                  <p:par>
                    <p:cTn id="741" fill="hold">
                      <p:stCondLst>
                        <p:cond delay="indefinite"/>
                      </p:stCondLst>
                      <p:childTnLst>
                        <p:par>
                          <p:cTn id="742" fill="hold">
                            <p:stCondLst>
                              <p:cond delay="0"/>
                            </p:stCondLst>
                            <p:childTnLst>
                              <p:par>
                                <p:cTn id="743" nodeType="clickEffect" fill="hold" presetClass="entr" presetID="1">
                                  <p:stCondLst>
                                    <p:cond delay="0"/>
                                  </p:stCondLst>
                                  <p:childTnLst>
                                    <p:set>
                                      <p:cBhvr>
                                        <p:cTn id="744" dur="1" fill="hold">
                                          <p:stCondLst>
                                            <p:cond delay="0"/>
                                          </p:stCondLst>
                                        </p:cTn>
                                        <p:tgtEl>
                                          <p:spTgt spid="374">
                                            <p:txEl>
                                              <p:pRg st="7" end="7"/>
                                            </p:txEl>
                                          </p:spTgt>
                                        </p:tgtEl>
                                        <p:attrNameLst>
                                          <p:attrName>style.visibility</p:attrName>
                                        </p:attrNameLst>
                                      </p:cBhvr>
                                      <p:to>
                                        <p:strVal val="visible"/>
                                      </p:to>
                                    </p:set>
                                  </p:childTnLst>
                                </p:cTn>
                              </p:par>
                            </p:childTnLst>
                          </p:cTn>
                        </p:par>
                      </p:childTnLst>
                    </p:cTn>
                  </p:par>
                  <p:par>
                    <p:cTn id="745" fill="hold">
                      <p:stCondLst>
                        <p:cond delay="indefinite"/>
                      </p:stCondLst>
                      <p:childTnLst>
                        <p:par>
                          <p:cTn id="746" fill="hold">
                            <p:stCondLst>
                              <p:cond delay="0"/>
                            </p:stCondLst>
                            <p:childTnLst>
                              <p:par>
                                <p:cTn id="747" nodeType="clickEffect" fill="hold" presetClass="entr" presetID="1">
                                  <p:stCondLst>
                                    <p:cond delay="0"/>
                                  </p:stCondLst>
                                  <p:childTnLst>
                                    <p:set>
                                      <p:cBhvr>
                                        <p:cTn id="748" dur="1" fill="hold">
                                          <p:stCondLst>
                                            <p:cond delay="0"/>
                                          </p:stCondLst>
                                        </p:cTn>
                                        <p:tgtEl>
                                          <p:spTgt spid="374">
                                            <p:txEl>
                                              <p:pRg st="8" end="8"/>
                                            </p:txEl>
                                          </p:spTgt>
                                        </p:tgtEl>
                                        <p:attrNameLst>
                                          <p:attrName>style.visibility</p:attrName>
                                        </p:attrNameLst>
                                      </p:cBhvr>
                                      <p:to>
                                        <p:strVal val="visible"/>
                                      </p:to>
                                    </p:set>
                                  </p:childTnLst>
                                </p:cTn>
                              </p:par>
                            </p:childTnLst>
                          </p:cTn>
                        </p:par>
                      </p:childTnLst>
                    </p:cTn>
                  </p:par>
                  <p:par>
                    <p:cTn id="749" fill="hold">
                      <p:stCondLst>
                        <p:cond delay="indefinite"/>
                      </p:stCondLst>
                      <p:childTnLst>
                        <p:par>
                          <p:cTn id="750" fill="hold">
                            <p:stCondLst>
                              <p:cond delay="0"/>
                            </p:stCondLst>
                            <p:childTnLst>
                              <p:par>
                                <p:cTn id="751" nodeType="clickEffect" fill="hold" presetClass="entr" presetID="1">
                                  <p:stCondLst>
                                    <p:cond delay="0"/>
                                  </p:stCondLst>
                                  <p:childTnLst>
                                    <p:set>
                                      <p:cBhvr>
                                        <p:cTn id="752" dur="1" fill="hold">
                                          <p:stCondLst>
                                            <p:cond delay="0"/>
                                          </p:stCondLst>
                                        </p:cTn>
                                        <p:tgtEl>
                                          <p:spTgt spid="374">
                                            <p:txEl>
                                              <p:pRg st="9" end="9"/>
                                            </p:txEl>
                                          </p:spTgt>
                                        </p:tgtEl>
                                        <p:attrNameLst>
                                          <p:attrName>style.visibility</p:attrName>
                                        </p:attrNameLst>
                                      </p:cBhvr>
                                      <p:to>
                                        <p:strVal val="visible"/>
                                      </p:to>
                                    </p:set>
                                  </p:childTnLst>
                                </p:cTn>
                              </p:par>
                            </p:childTnLst>
                          </p:cTn>
                        </p:par>
                      </p:childTnLst>
                    </p:cTn>
                  </p:par>
                  <p:par>
                    <p:cTn id="753" fill="hold">
                      <p:stCondLst>
                        <p:cond delay="indefinite"/>
                      </p:stCondLst>
                      <p:childTnLst>
                        <p:par>
                          <p:cTn id="754" fill="hold">
                            <p:stCondLst>
                              <p:cond delay="0"/>
                            </p:stCondLst>
                            <p:childTnLst>
                              <p:par>
                                <p:cTn id="755" nodeType="clickEffect" fill="hold" presetClass="entr" presetID="1">
                                  <p:stCondLst>
                                    <p:cond delay="0"/>
                                  </p:stCondLst>
                                  <p:childTnLst>
                                    <p:set>
                                      <p:cBhvr>
                                        <p:cTn id="756" dur="1" fill="hold">
                                          <p:stCondLst>
                                            <p:cond delay="0"/>
                                          </p:stCondLst>
                                        </p:cTn>
                                        <p:tgtEl>
                                          <p:spTgt spid="374">
                                            <p:txEl>
                                              <p:pRg st="10" end="10"/>
                                            </p:txEl>
                                          </p:spTgt>
                                        </p:tgtEl>
                                        <p:attrNameLst>
                                          <p:attrName>style.visibility</p:attrName>
                                        </p:attrNameLst>
                                      </p:cBhvr>
                                      <p:to>
                                        <p:strVal val="visible"/>
                                      </p:to>
                                    </p:set>
                                  </p:childTnLst>
                                </p:cTn>
                              </p:par>
                            </p:childTnLst>
                          </p:cTn>
                        </p:par>
                      </p:childTnLst>
                    </p:cTn>
                  </p:par>
                  <p:par>
                    <p:cTn id="757" fill="hold">
                      <p:stCondLst>
                        <p:cond delay="indefinite"/>
                      </p:stCondLst>
                      <p:childTnLst>
                        <p:par>
                          <p:cTn id="758" fill="hold">
                            <p:stCondLst>
                              <p:cond delay="0"/>
                            </p:stCondLst>
                            <p:childTnLst>
                              <p:par>
                                <p:cTn id="759" nodeType="clickEffect" fill="hold" presetClass="entr" presetID="1">
                                  <p:stCondLst>
                                    <p:cond delay="0"/>
                                  </p:stCondLst>
                                  <p:childTnLst>
                                    <p:set>
                                      <p:cBhvr>
                                        <p:cTn id="760" dur="1" fill="hold">
                                          <p:stCondLst>
                                            <p:cond delay="0"/>
                                          </p:stCondLst>
                                        </p:cTn>
                                        <p:tgtEl>
                                          <p:spTgt spid="37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5" name="PlaceHolder 1"/>
          <p:cNvSpPr>
            <a:spLocks noGrp="1"/>
          </p:cNvSpPr>
          <p:nvPr>
            <p:ph type="sldNum"/>
          </p:nvPr>
        </p:nvSpPr>
        <p:spPr>
          <a:xfrm rot="16200000">
            <a:off x="11188800" y="5825160"/>
            <a:ext cx="1315080" cy="486000"/>
          </a:xfrm>
          <a:prstGeom prst="rect">
            <a:avLst/>
          </a:prstGeom>
          <a:noFill/>
          <a:ln w="0">
            <a:noFill/>
          </a:ln>
        </p:spPr>
        <p:txBody>
          <a:bodyPr lIns="90000" rIns="90000" tIns="45000" bIns="45000" anchor="ctr">
            <a:noAutofit/>
          </a:bodyPr>
          <a:p>
            <a:pPr>
              <a:lnSpc>
                <a:spcPct val="100000"/>
              </a:lnSpc>
              <a:tabLst>
                <a:tab algn="l" pos="0"/>
              </a:tabLst>
            </a:pPr>
            <a:fld id="{D9B56274-3C54-45CA-8F41-EE1A2D9DEA79}" type="slidenum">
              <a:rPr b="1" lang="en-US" sz="2400" spc="-1" strike="noStrike">
                <a:solidFill>
                  <a:srgbClr val="d1282e"/>
                </a:solidFill>
                <a:latin typeface="Arial"/>
                <a:ea typeface="Arial"/>
              </a:rPr>
              <a:t>1</a:t>
            </a:fld>
            <a:endParaRPr b="0" lang="en-US" sz="2400" spc="-1" strike="noStrike">
              <a:latin typeface="Times New Roman"/>
            </a:endParaRPr>
          </a:p>
        </p:txBody>
      </p:sp>
      <p:pic>
        <p:nvPicPr>
          <p:cNvPr id="216" name="Google Shape;114;p16" descr=""/>
          <p:cNvPicPr/>
          <p:nvPr/>
        </p:nvPicPr>
        <p:blipFill>
          <a:blip r:embed="rId1"/>
          <a:stretch/>
        </p:blipFill>
        <p:spPr>
          <a:xfrm>
            <a:off x="2995560" y="143640"/>
            <a:ext cx="6200280" cy="5918400"/>
          </a:xfrm>
          <a:prstGeom prst="rect">
            <a:avLst/>
          </a:prstGeom>
          <a:ln w="0">
            <a:noFill/>
          </a:ln>
        </p:spPr>
      </p:pic>
      <p:sp>
        <p:nvSpPr>
          <p:cNvPr id="217" name="Google Shape;115;p16"/>
          <p:cNvSpPr/>
          <p:nvPr/>
        </p:nvSpPr>
        <p:spPr>
          <a:xfrm>
            <a:off x="2042280" y="6068160"/>
            <a:ext cx="8051760" cy="63900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tabLst>
                <a:tab algn="l" pos="0"/>
              </a:tabLst>
            </a:pPr>
            <a:r>
              <a:rPr b="0" lang="en-US" sz="1800" spc="-1" strike="noStrike">
                <a:solidFill>
                  <a:srgbClr val="000000"/>
                </a:solidFill>
                <a:latin typeface="Arial"/>
                <a:ea typeface="Arial"/>
              </a:rPr>
              <a:t>Drew Conway</a:t>
            </a:r>
            <a:endParaRPr b="0" lang="en-US" sz="1800" spc="-1" strike="noStrike">
              <a:latin typeface="Arial"/>
            </a:endParaRPr>
          </a:p>
          <a:p>
            <a:pPr algn="ctr">
              <a:lnSpc>
                <a:spcPct val="100000"/>
              </a:lnSpc>
              <a:tabLst>
                <a:tab algn="l" pos="0"/>
              </a:tabLst>
            </a:pPr>
            <a:r>
              <a:rPr b="0" lang="en-US" sz="1800" spc="-1" strike="noStrike">
                <a:solidFill>
                  <a:srgbClr val="000000"/>
                </a:solidFill>
                <a:latin typeface="Arial"/>
                <a:ea typeface="Arial"/>
              </a:rPr>
              <a:t>CEO, Alluvium (analytics company)</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7" name="PlaceHolder 1"/>
          <p:cNvSpPr>
            <a:spLocks noGrp="1"/>
          </p:cNvSpPr>
          <p:nvPr>
            <p:ph type="title"/>
          </p:nvPr>
        </p:nvSpPr>
        <p:spPr>
          <a:xfrm>
            <a:off x="1523880" y="2927880"/>
            <a:ext cx="8988840" cy="1028520"/>
          </a:xfrm>
          <a:prstGeom prst="rect">
            <a:avLst/>
          </a:prstGeom>
          <a:noFill/>
          <a:ln w="0">
            <a:noFill/>
          </a:ln>
        </p:spPr>
        <p:txBody>
          <a:bodyPr lIns="90000" rIns="90000" tIns="45000" bIns="45000" anchor="b">
            <a:normAutofit fontScale="85000"/>
          </a:bodyPr>
          <a:p>
            <a:pPr algn="ctr">
              <a:lnSpc>
                <a:spcPct val="100000"/>
              </a:lnSpc>
              <a:tabLst>
                <a:tab algn="l" pos="0"/>
              </a:tabLst>
            </a:pPr>
            <a:r>
              <a:rPr b="0" lang="en-US" sz="3600" spc="-1" strike="noStrike">
                <a:solidFill>
                  <a:srgbClr val="d1282e"/>
                </a:solidFill>
                <a:latin typeface="Arial Black"/>
                <a:ea typeface="Arial Black"/>
              </a:rPr>
              <a:t>(A FEW) DATA SCIENCE SUCCESS STORIES &amp; CAUTIONARY TALES</a:t>
            </a:r>
            <a:endParaRPr b="0" lang="en-US" sz="3600" spc="-1" strike="noStrike">
              <a:latin typeface="Arial"/>
            </a:endParaRPr>
          </a:p>
        </p:txBody>
      </p:sp>
      <p:sp>
        <p:nvSpPr>
          <p:cNvPr id="378" name="PlaceHolder 2"/>
          <p:cNvSpPr>
            <a:spLocks noGrp="1"/>
          </p:cNvSpPr>
          <p:nvPr>
            <p:ph type="sldNum"/>
          </p:nvPr>
        </p:nvSpPr>
        <p:spPr>
          <a:xfrm rot="16200000">
            <a:off x="11188800" y="5825160"/>
            <a:ext cx="1315080" cy="486000"/>
          </a:xfrm>
          <a:prstGeom prst="rect">
            <a:avLst/>
          </a:prstGeom>
          <a:noFill/>
          <a:ln w="0">
            <a:noFill/>
          </a:ln>
        </p:spPr>
        <p:txBody>
          <a:bodyPr lIns="90000" rIns="90000" tIns="45000" bIns="45000" anchor="ctr">
            <a:noAutofit/>
          </a:bodyPr>
          <a:p>
            <a:pPr>
              <a:lnSpc>
                <a:spcPct val="100000"/>
              </a:lnSpc>
              <a:tabLst>
                <a:tab algn="l" pos="0"/>
              </a:tabLst>
            </a:pPr>
            <a:fld id="{A2EC5A3E-75BD-43C9-BB77-0A67487A2F82}" type="slidenum">
              <a:rPr b="1" lang="en-US" sz="2400" spc="-1" strike="noStrike">
                <a:solidFill>
                  <a:srgbClr val="d1282e"/>
                </a:solidFill>
                <a:latin typeface="Arial"/>
                <a:ea typeface="Arial"/>
              </a:rPr>
              <a:t>&lt;number&gt;</a:t>
            </a:fld>
            <a:endParaRPr b="0" lang="en-US" sz="2400" spc="-1" strike="noStrike">
              <a:latin typeface="Times New Roman"/>
            </a:endParaRPr>
          </a:p>
        </p:txBody>
      </p:sp>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9" name="PlaceHolder 1"/>
          <p:cNvSpPr>
            <a:spLocks noGrp="1"/>
          </p:cNvSpPr>
          <p:nvPr>
            <p:ph type="title"/>
          </p:nvPr>
        </p:nvSpPr>
        <p:spPr>
          <a:xfrm>
            <a:off x="609480" y="152640"/>
            <a:ext cx="7720920" cy="1370880"/>
          </a:xfrm>
          <a:prstGeom prst="rect">
            <a:avLst/>
          </a:prstGeom>
          <a:noFill/>
          <a:ln w="0">
            <a:noFill/>
          </a:ln>
        </p:spPr>
        <p:txBody>
          <a:bodyPr lIns="90000" rIns="90000" tIns="45000" bIns="45000" anchor="b">
            <a:normAutofit/>
          </a:bodyPr>
          <a:p>
            <a:pPr>
              <a:lnSpc>
                <a:spcPct val="100000"/>
              </a:lnSpc>
              <a:tabLst>
                <a:tab algn="l" pos="0"/>
              </a:tabLst>
            </a:pPr>
            <a:r>
              <a:rPr b="0" lang="en-US" sz="3600" spc="-1" strike="noStrike">
                <a:solidFill>
                  <a:srgbClr val="d1282e"/>
                </a:solidFill>
                <a:latin typeface="Arial Black"/>
                <a:ea typeface="Arial Black"/>
              </a:rPr>
              <a:t>POLLING: 2008 &amp; 2012</a:t>
            </a:r>
            <a:endParaRPr b="0" lang="en-US" sz="3600" spc="-1" strike="noStrike">
              <a:latin typeface="Arial"/>
            </a:endParaRPr>
          </a:p>
        </p:txBody>
      </p:sp>
      <p:sp>
        <p:nvSpPr>
          <p:cNvPr id="380" name="PlaceHolder 2"/>
          <p:cNvSpPr>
            <a:spLocks noGrp="1"/>
          </p:cNvSpPr>
          <p:nvPr>
            <p:ph/>
          </p:nvPr>
        </p:nvSpPr>
        <p:spPr>
          <a:xfrm>
            <a:off x="609480" y="1752480"/>
            <a:ext cx="10159200" cy="4372920"/>
          </a:xfrm>
          <a:prstGeom prst="rect">
            <a:avLst/>
          </a:prstGeom>
          <a:noFill/>
          <a:ln w="0">
            <a:noFill/>
          </a:ln>
        </p:spPr>
        <p:txBody>
          <a:bodyPr lIns="90000" rIns="90000" tIns="45000" bIns="45000" anchor="t">
            <a:normAutofit fontScale="86000"/>
          </a:bodyPr>
          <a:p>
            <a:pPr>
              <a:lnSpc>
                <a:spcPct val="100000"/>
              </a:lnSpc>
              <a:tabLst>
                <a:tab algn="l" pos="0"/>
              </a:tabLst>
            </a:pPr>
            <a:r>
              <a:rPr b="1" lang="en-US" sz="2000" spc="-1" strike="noStrike">
                <a:solidFill>
                  <a:srgbClr val="000000"/>
                </a:solidFill>
                <a:latin typeface="Arial"/>
                <a:ea typeface="Arial"/>
              </a:rPr>
              <a:t>Nate Silver uses a simple idea – taking a principled approach to aggregating polling instead of relying on punditry – and:</a:t>
            </a:r>
            <a:endParaRPr b="0" lang="en-US" sz="2000" spc="-1" strike="noStrike">
              <a:latin typeface="Arial"/>
            </a:endParaRPr>
          </a:p>
          <a:p>
            <a:pPr marL="343080" indent="-343080">
              <a:lnSpc>
                <a:spcPct val="100000"/>
              </a:lnSpc>
              <a:spcBef>
                <a:spcPts val="1001"/>
              </a:spcBef>
              <a:buClr>
                <a:srgbClr val="000000"/>
              </a:buClr>
              <a:buFont typeface="Arial"/>
              <a:buChar char="•"/>
              <a:tabLst>
                <a:tab algn="l" pos="0"/>
              </a:tabLst>
            </a:pPr>
            <a:r>
              <a:rPr b="1" lang="en-US" sz="2000" spc="-1" strike="noStrike">
                <a:solidFill>
                  <a:srgbClr val="000000"/>
                </a:solidFill>
                <a:latin typeface="Arial"/>
                <a:ea typeface="Arial"/>
              </a:rPr>
              <a:t>Predicts 49/50 states in 2008</a:t>
            </a:r>
            <a:endParaRPr b="0" lang="en-US" sz="2000" spc="-1" strike="noStrike">
              <a:latin typeface="Arial"/>
            </a:endParaRPr>
          </a:p>
          <a:p>
            <a:pPr marL="343080" indent="-343080">
              <a:lnSpc>
                <a:spcPct val="100000"/>
              </a:lnSpc>
              <a:spcBef>
                <a:spcPts val="1001"/>
              </a:spcBef>
              <a:buClr>
                <a:srgbClr val="000000"/>
              </a:buClr>
              <a:buFont typeface="Arial"/>
              <a:buChar char="•"/>
              <a:tabLst>
                <a:tab algn="l" pos="0"/>
              </a:tabLst>
            </a:pPr>
            <a:r>
              <a:rPr b="1" lang="en-US" sz="2000" spc="-1" strike="noStrike">
                <a:solidFill>
                  <a:srgbClr val="000000"/>
                </a:solidFill>
                <a:latin typeface="Arial"/>
                <a:ea typeface="Arial"/>
              </a:rPr>
              <a:t>Predicts 50/50 states in 2012</a:t>
            </a:r>
            <a:br/>
            <a:br/>
            <a:br/>
            <a:br/>
            <a:br/>
            <a:br/>
            <a:r>
              <a:rPr b="1" lang="en-US" sz="2000" spc="-1" strike="noStrike">
                <a:solidFill>
                  <a:srgbClr val="000000"/>
                </a:solidFill>
                <a:latin typeface="Arial"/>
                <a:ea typeface="Arial"/>
              </a:rPr>
              <a:t> </a:t>
            </a:r>
            <a:endParaRPr b="0" lang="en-US" sz="2000" spc="-1" strike="noStrike">
              <a:latin typeface="Arial"/>
            </a:endParaRPr>
          </a:p>
          <a:p>
            <a:pPr marL="343080" indent="-343080">
              <a:lnSpc>
                <a:spcPct val="100000"/>
              </a:lnSpc>
              <a:spcBef>
                <a:spcPts val="1001"/>
              </a:spcBef>
              <a:buClr>
                <a:srgbClr val="000000"/>
              </a:buClr>
              <a:buFont typeface="Arial"/>
              <a:buChar char="•"/>
              <a:tabLst>
                <a:tab algn="l" pos="0"/>
              </a:tabLst>
            </a:pPr>
            <a:r>
              <a:rPr b="1" lang="en-US" sz="2000" spc="-1" strike="noStrike">
                <a:solidFill>
                  <a:srgbClr val="000000"/>
                </a:solidFill>
                <a:latin typeface="Arial"/>
                <a:ea typeface="Arial"/>
              </a:rPr>
              <a:t>(He is also a great case study</a:t>
            </a:r>
            <a:br/>
            <a:r>
              <a:rPr b="1" lang="en-US" sz="2000" spc="-1" strike="noStrike">
                <a:solidFill>
                  <a:srgbClr val="000000"/>
                </a:solidFill>
                <a:latin typeface="Arial"/>
                <a:ea typeface="Arial"/>
              </a:rPr>
              <a:t>in creating a brand.)</a:t>
            </a:r>
            <a:endParaRPr b="0" lang="en-US" sz="2000" spc="-1" strike="noStrike">
              <a:latin typeface="Arial"/>
            </a:endParaRPr>
          </a:p>
        </p:txBody>
      </p:sp>
      <p:sp>
        <p:nvSpPr>
          <p:cNvPr id="381" name="PlaceHolder 3"/>
          <p:cNvSpPr>
            <a:spLocks noGrp="1"/>
          </p:cNvSpPr>
          <p:nvPr>
            <p:ph type="sldNum"/>
          </p:nvPr>
        </p:nvSpPr>
        <p:spPr>
          <a:xfrm rot="16200000">
            <a:off x="11188800" y="5825160"/>
            <a:ext cx="1315080" cy="486000"/>
          </a:xfrm>
          <a:prstGeom prst="rect">
            <a:avLst/>
          </a:prstGeom>
          <a:noFill/>
          <a:ln w="0">
            <a:noFill/>
          </a:ln>
        </p:spPr>
        <p:txBody>
          <a:bodyPr lIns="90000" rIns="90000" tIns="45000" bIns="45000" anchor="ctr">
            <a:noAutofit/>
          </a:bodyPr>
          <a:p>
            <a:pPr>
              <a:lnSpc>
                <a:spcPct val="100000"/>
              </a:lnSpc>
              <a:tabLst>
                <a:tab algn="l" pos="0"/>
              </a:tabLst>
            </a:pPr>
            <a:fld id="{26BF8BD9-1BBB-436B-B4CB-56706F199AE7}" type="slidenum">
              <a:rPr b="1" lang="en-US" sz="2400" spc="-1" strike="noStrike">
                <a:solidFill>
                  <a:srgbClr val="d1282e"/>
                </a:solidFill>
                <a:latin typeface="Arial"/>
                <a:ea typeface="Arial"/>
              </a:rPr>
              <a:t>&lt;number&gt;</a:t>
            </a:fld>
            <a:endParaRPr b="0" lang="en-US" sz="2400" spc="-1" strike="noStrike">
              <a:latin typeface="Times New Roman"/>
            </a:endParaRPr>
          </a:p>
        </p:txBody>
      </p:sp>
      <p:grpSp>
        <p:nvGrpSpPr>
          <p:cNvPr id="382" name="Google Shape;411;p44"/>
          <p:cNvGrpSpPr/>
          <p:nvPr/>
        </p:nvGrpSpPr>
        <p:grpSpPr>
          <a:xfrm>
            <a:off x="6239160" y="2576520"/>
            <a:ext cx="3673800" cy="4111560"/>
            <a:chOff x="6239160" y="2576520"/>
            <a:chExt cx="3673800" cy="4111560"/>
          </a:xfrm>
        </p:grpSpPr>
        <p:pic>
          <p:nvPicPr>
            <p:cNvPr id="383" name="Google Shape;412;p44" descr=""/>
            <p:cNvPicPr/>
            <p:nvPr/>
          </p:nvPicPr>
          <p:blipFill>
            <a:blip r:embed="rId1"/>
            <a:stretch/>
          </p:blipFill>
          <p:spPr>
            <a:xfrm>
              <a:off x="6239160" y="2576520"/>
              <a:ext cx="3673800" cy="3777120"/>
            </a:xfrm>
            <a:prstGeom prst="rect">
              <a:avLst/>
            </a:prstGeom>
            <a:ln w="0">
              <a:noFill/>
            </a:ln>
          </p:spPr>
        </p:pic>
        <p:sp>
          <p:nvSpPr>
            <p:cNvPr id="384" name="Google Shape;413;p44"/>
            <p:cNvSpPr/>
            <p:nvPr/>
          </p:nvSpPr>
          <p:spPr>
            <a:xfrm>
              <a:off x="6239160" y="6354360"/>
              <a:ext cx="3673800" cy="333720"/>
            </a:xfrm>
            <a:prstGeom prst="rect">
              <a:avLst/>
            </a:prstGeom>
            <a:noFill/>
            <a:ln w="0">
              <a:noFill/>
            </a:ln>
          </p:spPr>
          <p:style>
            <a:lnRef idx="0"/>
            <a:fillRef idx="0"/>
            <a:effectRef idx="0"/>
            <a:fontRef idx="minor"/>
          </p:style>
          <p:txBody>
            <a:bodyPr lIns="90000" rIns="90000" tIns="45000" bIns="45000" anchor="t">
              <a:spAutoFit/>
            </a:bodyPr>
            <a:p>
              <a:pPr>
                <a:lnSpc>
                  <a:spcPct val="100000"/>
                </a:lnSpc>
                <a:tabLst>
                  <a:tab algn="l" pos="0"/>
                </a:tabLst>
              </a:pPr>
              <a:r>
                <a:rPr b="0" lang="en-US" sz="1600" spc="-1" strike="noStrike">
                  <a:solidFill>
                    <a:srgbClr val="000000"/>
                  </a:solidFill>
                  <a:latin typeface="Arial"/>
                  <a:ea typeface="Arial"/>
                </a:rPr>
                <a:t>Democrat (+) or Republican (-) in 2012</a:t>
              </a:r>
              <a:endParaRPr b="0" lang="en-US" sz="1600" spc="-1" strike="noStrike">
                <a:latin typeface="Arial"/>
              </a:endParaRPr>
            </a:p>
          </p:txBody>
        </p:sp>
      </p:grpSp>
      <p:pic>
        <p:nvPicPr>
          <p:cNvPr id="385" name="Google Shape;414;p44" descr=""/>
          <p:cNvPicPr/>
          <p:nvPr/>
        </p:nvPicPr>
        <p:blipFill>
          <a:blip r:embed="rId2"/>
          <a:stretch/>
        </p:blipFill>
        <p:spPr>
          <a:xfrm>
            <a:off x="1784160" y="3518280"/>
            <a:ext cx="4295880" cy="1646280"/>
          </a:xfrm>
          <a:prstGeom prst="rect">
            <a:avLst/>
          </a:prstGeom>
          <a:ln w="0">
            <a:noFill/>
          </a:ln>
        </p:spPr>
      </p:pic>
      <p:sp>
        <p:nvSpPr>
          <p:cNvPr id="386" name="Google Shape;415;p44"/>
          <p:cNvSpPr/>
          <p:nvPr/>
        </p:nvSpPr>
        <p:spPr>
          <a:xfrm>
            <a:off x="2323800" y="5836320"/>
            <a:ext cx="3276720" cy="516600"/>
          </a:xfrm>
          <a:prstGeom prst="rect">
            <a:avLst/>
          </a:prstGeom>
          <a:noFill/>
          <a:ln w="0">
            <a:noFill/>
          </a:ln>
        </p:spPr>
        <p:style>
          <a:lnRef idx="0"/>
          <a:fillRef idx="0"/>
          <a:effectRef idx="0"/>
          <a:fontRef idx="minor"/>
        </p:style>
        <p:txBody>
          <a:bodyPr lIns="90000" rIns="90000" tIns="45000" bIns="45000" anchor="t">
            <a:spAutoFit/>
          </a:bodyPr>
          <a:p>
            <a:pPr>
              <a:lnSpc>
                <a:spcPct val="100000"/>
              </a:lnSpc>
              <a:tabLst>
                <a:tab algn="l" pos="0"/>
              </a:tabLst>
            </a:pPr>
            <a:r>
              <a:rPr b="0" lang="en-US" sz="1400" spc="-1" strike="noStrike">
                <a:solidFill>
                  <a:srgbClr val="000000"/>
                </a:solidFill>
                <a:latin typeface="Arial"/>
                <a:ea typeface="Arial"/>
              </a:rPr>
              <a:t>https://hbr.org/2012/11/how-nate-silver-won-the-2012-p</a:t>
            </a:r>
            <a:endParaRPr b="0" lang="en-US" sz="1400" spc="-1" strike="noStrike">
              <a:latin typeface="Arial"/>
            </a:endParaRPr>
          </a:p>
        </p:txBody>
      </p:sp>
    </p:spTree>
  </p:cSld>
  <mc:AlternateContent>
    <mc:Choice Requires="p14">
      <p:transition spd="slow" p14:dur="2000"/>
    </mc:Choice>
    <mc:Fallback>
      <p:transition spd="slow"/>
    </mc:Fallback>
  </mc:AlternateContent>
  <p:timing>
    <p:tnLst>
      <p:par>
        <p:cTn id="761" dur="indefinite" restart="never" nodeType="tmRoot">
          <p:childTnLst>
            <p:seq>
              <p:cTn id="762" dur="indefinite" nodeType="mainSeq">
                <p:childTnLst>
                  <p:par>
                    <p:cTn id="763" fill="hold">
                      <p:stCondLst>
                        <p:cond delay="indefinite"/>
                      </p:stCondLst>
                      <p:childTnLst>
                        <p:par>
                          <p:cTn id="764" fill="hold">
                            <p:stCondLst>
                              <p:cond delay="0"/>
                            </p:stCondLst>
                            <p:childTnLst>
                              <p:par>
                                <p:cTn id="765" nodeType="clickEffect" fill="hold" presetClass="entr" presetID="1">
                                  <p:stCondLst>
                                    <p:cond delay="0"/>
                                  </p:stCondLst>
                                  <p:childTnLst>
                                    <p:set>
                                      <p:cBhvr>
                                        <p:cTn id="766" dur="1" fill="hold">
                                          <p:stCondLst>
                                            <p:cond delay="0"/>
                                          </p:stCondLst>
                                        </p:cTn>
                                        <p:tgtEl>
                                          <p:spTgt spid="380">
                                            <p:txEl>
                                              <p:pRg st="0" end="0"/>
                                            </p:txEl>
                                          </p:spTgt>
                                        </p:tgtEl>
                                        <p:attrNameLst>
                                          <p:attrName>style.visibility</p:attrName>
                                        </p:attrNameLst>
                                      </p:cBhvr>
                                      <p:to>
                                        <p:strVal val="visible"/>
                                      </p:to>
                                    </p:set>
                                  </p:childTnLst>
                                </p:cTn>
                              </p:par>
                            </p:childTnLst>
                          </p:cTn>
                        </p:par>
                      </p:childTnLst>
                    </p:cTn>
                  </p:par>
                  <p:par>
                    <p:cTn id="767" fill="hold">
                      <p:stCondLst>
                        <p:cond delay="indefinite"/>
                      </p:stCondLst>
                      <p:childTnLst>
                        <p:par>
                          <p:cTn id="768" fill="hold">
                            <p:stCondLst>
                              <p:cond delay="0"/>
                            </p:stCondLst>
                            <p:childTnLst>
                              <p:par>
                                <p:cTn id="769" nodeType="clickEffect" fill="hold" presetClass="entr" presetID="1">
                                  <p:stCondLst>
                                    <p:cond delay="0"/>
                                  </p:stCondLst>
                                  <p:childTnLst>
                                    <p:set>
                                      <p:cBhvr>
                                        <p:cTn id="770" dur="1" fill="hold">
                                          <p:stCondLst>
                                            <p:cond delay="0"/>
                                          </p:stCondLst>
                                        </p:cTn>
                                        <p:tgtEl>
                                          <p:spTgt spid="380">
                                            <p:txEl>
                                              <p:pRg st="1" end="1"/>
                                            </p:txEl>
                                          </p:spTgt>
                                        </p:tgtEl>
                                        <p:attrNameLst>
                                          <p:attrName>style.visibility</p:attrName>
                                        </p:attrNameLst>
                                      </p:cBhvr>
                                      <p:to>
                                        <p:strVal val="visible"/>
                                      </p:to>
                                    </p:set>
                                  </p:childTnLst>
                                </p:cTn>
                              </p:par>
                            </p:childTnLst>
                          </p:cTn>
                        </p:par>
                      </p:childTnLst>
                    </p:cTn>
                  </p:par>
                  <p:par>
                    <p:cTn id="771" fill="hold">
                      <p:stCondLst>
                        <p:cond delay="indefinite"/>
                      </p:stCondLst>
                      <p:childTnLst>
                        <p:par>
                          <p:cTn id="772" fill="hold">
                            <p:stCondLst>
                              <p:cond delay="0"/>
                            </p:stCondLst>
                            <p:childTnLst>
                              <p:par>
                                <p:cTn id="773" nodeType="clickEffect" fill="hold" presetClass="entr" presetID="1">
                                  <p:stCondLst>
                                    <p:cond delay="0"/>
                                  </p:stCondLst>
                                  <p:childTnLst>
                                    <p:set>
                                      <p:cBhvr>
                                        <p:cTn id="774" dur="1" fill="hold">
                                          <p:stCondLst>
                                            <p:cond delay="0"/>
                                          </p:stCondLst>
                                        </p:cTn>
                                        <p:tgtEl>
                                          <p:spTgt spid="380">
                                            <p:txEl>
                                              <p:pRg st="2" end="2"/>
                                            </p:txEl>
                                          </p:spTgt>
                                        </p:tgtEl>
                                        <p:attrNameLst>
                                          <p:attrName>style.visibility</p:attrName>
                                        </p:attrNameLst>
                                      </p:cBhvr>
                                      <p:to>
                                        <p:strVal val="visible"/>
                                      </p:to>
                                    </p:set>
                                  </p:childTnLst>
                                </p:cTn>
                              </p:par>
                            </p:childTnLst>
                          </p:cTn>
                        </p:par>
                      </p:childTnLst>
                    </p:cTn>
                  </p:par>
                  <p:par>
                    <p:cTn id="775" fill="hold">
                      <p:stCondLst>
                        <p:cond delay="indefinite"/>
                      </p:stCondLst>
                      <p:childTnLst>
                        <p:par>
                          <p:cTn id="776" fill="hold">
                            <p:stCondLst>
                              <p:cond delay="0"/>
                            </p:stCondLst>
                            <p:childTnLst>
                              <p:par>
                                <p:cTn id="777" nodeType="clickEffect" fill="hold" presetClass="entr" presetID="1">
                                  <p:stCondLst>
                                    <p:cond delay="0"/>
                                  </p:stCondLst>
                                  <p:childTnLst>
                                    <p:set>
                                      <p:cBhvr>
                                        <p:cTn id="778" dur="1" fill="hold">
                                          <p:stCondLst>
                                            <p:cond delay="0"/>
                                          </p:stCondLst>
                                        </p:cTn>
                                        <p:tgtEl>
                                          <p:spTgt spid="380">
                                            <p:txEl>
                                              <p:pRg st="3" end="3"/>
                                            </p:txEl>
                                          </p:spTgt>
                                        </p:tgtEl>
                                        <p:attrNameLst>
                                          <p:attrName>style.visibility</p:attrName>
                                        </p:attrNameLst>
                                      </p:cBhvr>
                                      <p:to>
                                        <p:strVal val="visible"/>
                                      </p:to>
                                    </p:set>
                                  </p:childTnLst>
                                </p:cTn>
                              </p:par>
                            </p:childTnLst>
                          </p:cTn>
                        </p:par>
                      </p:childTnLst>
                    </p:cTn>
                  </p:par>
                  <p:par>
                    <p:cTn id="779" fill="hold">
                      <p:stCondLst>
                        <p:cond delay="indefinite"/>
                      </p:stCondLst>
                      <p:childTnLst>
                        <p:par>
                          <p:cTn id="780" fill="hold">
                            <p:stCondLst>
                              <p:cond delay="0"/>
                            </p:stCondLst>
                            <p:childTnLst>
                              <p:par>
                                <p:cTn id="781" nodeType="clickEffect" fill="hold" presetClass="entr" presetID="1">
                                  <p:stCondLst>
                                    <p:cond delay="0"/>
                                  </p:stCondLst>
                                  <p:childTnLst>
                                    <p:set>
                                      <p:cBhvr>
                                        <p:cTn id="782" dur="1" fill="hold">
                                          <p:stCondLst>
                                            <p:cond delay="0"/>
                                          </p:stCondLst>
                                        </p:cTn>
                                        <p:tgtEl>
                                          <p:spTgt spid="380">
                                            <p:txEl>
                                              <p:pRg st="4" end="4"/>
                                            </p:txEl>
                                          </p:spTgt>
                                        </p:tgtEl>
                                        <p:attrNameLst>
                                          <p:attrName>style.visibility</p:attrName>
                                        </p:attrNameLst>
                                      </p:cBhvr>
                                      <p:to>
                                        <p:strVal val="visible"/>
                                      </p:to>
                                    </p:set>
                                  </p:childTnLst>
                                </p:cTn>
                              </p:par>
                            </p:childTnLst>
                          </p:cTn>
                        </p:par>
                      </p:childTnLst>
                    </p:cTn>
                  </p:par>
                  <p:par>
                    <p:cTn id="783" fill="hold">
                      <p:stCondLst>
                        <p:cond delay="indefinite"/>
                      </p:stCondLst>
                      <p:childTnLst>
                        <p:par>
                          <p:cTn id="784" fill="hold">
                            <p:stCondLst>
                              <p:cond delay="0"/>
                            </p:stCondLst>
                            <p:childTnLst>
                              <p:par>
                                <p:cTn id="785" nodeType="clickEffect" fill="hold" presetClass="entr" presetID="1">
                                  <p:stCondLst>
                                    <p:cond delay="0"/>
                                  </p:stCondLst>
                                  <p:childTnLst>
                                    <p:set>
                                      <p:cBhvr>
                                        <p:cTn id="786" dur="1" fill="hold">
                                          <p:stCondLst>
                                            <p:cond delay="0"/>
                                          </p:stCondLst>
                                        </p:cTn>
                                        <p:tgtEl>
                                          <p:spTgt spid="385"/>
                                        </p:tgtEl>
                                        <p:attrNameLst>
                                          <p:attrName>style.visibility</p:attrName>
                                        </p:attrNameLst>
                                      </p:cBhvr>
                                      <p:to>
                                        <p:strVal val="visible"/>
                                      </p:to>
                                    </p:set>
                                  </p:childTnLst>
                                </p:cTn>
                              </p:par>
                            </p:childTnLst>
                          </p:cTn>
                        </p:par>
                      </p:childTnLst>
                    </p:cTn>
                  </p:par>
                  <p:par>
                    <p:cTn id="787" fill="hold">
                      <p:stCondLst>
                        <p:cond delay="indefinite"/>
                      </p:stCondLst>
                      <p:childTnLst>
                        <p:par>
                          <p:cTn id="788" fill="hold">
                            <p:stCondLst>
                              <p:cond delay="0"/>
                            </p:stCondLst>
                            <p:childTnLst>
                              <p:par>
                                <p:cTn id="789" nodeType="clickEffect" fill="hold" presetClass="entr" presetID="1">
                                  <p:stCondLst>
                                    <p:cond delay="0"/>
                                  </p:stCondLst>
                                  <p:childTnLst>
                                    <p:set>
                                      <p:cBhvr>
                                        <p:cTn id="790" dur="1" fill="hold">
                                          <p:stCondLst>
                                            <p:cond delay="0"/>
                                          </p:stCondLst>
                                        </p:cTn>
                                        <p:tgtEl>
                                          <p:spTgt spid="382"/>
                                        </p:tgtEl>
                                        <p:attrNameLst>
                                          <p:attrName>style.visibility</p:attrName>
                                        </p:attrNameLst>
                                      </p:cBhvr>
                                      <p:to>
                                        <p:strVal val="visible"/>
                                      </p:to>
                                    </p:set>
                                  </p:childTnLst>
                                </p:cTn>
                              </p:par>
                            </p:childTnLst>
                          </p:cTn>
                        </p:par>
                      </p:childTnLst>
                    </p:cTn>
                  </p:par>
                  <p:par>
                    <p:cTn id="791" fill="hold">
                      <p:stCondLst>
                        <p:cond delay="indefinite"/>
                      </p:stCondLst>
                      <p:childTnLst>
                        <p:par>
                          <p:cTn id="792" fill="hold">
                            <p:stCondLst>
                              <p:cond delay="0"/>
                            </p:stCondLst>
                            <p:childTnLst>
                              <p:par>
                                <p:cTn id="793" nodeType="clickEffect" fill="hold" presetClass="entr" presetID="1">
                                  <p:stCondLst>
                                    <p:cond delay="0"/>
                                  </p:stCondLst>
                                  <p:childTnLst>
                                    <p:set>
                                      <p:cBhvr>
                                        <p:cTn id="794" dur="1" fill="hold">
                                          <p:stCondLst>
                                            <p:cond delay="0"/>
                                          </p:stCondLst>
                                        </p:cTn>
                                        <p:tgtEl>
                                          <p:spTgt spid="38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7" name="PlaceHolder 1"/>
          <p:cNvSpPr>
            <a:spLocks noGrp="1"/>
          </p:cNvSpPr>
          <p:nvPr>
            <p:ph type="title"/>
          </p:nvPr>
        </p:nvSpPr>
        <p:spPr>
          <a:xfrm>
            <a:off x="609480" y="152640"/>
            <a:ext cx="7720920" cy="1370880"/>
          </a:xfrm>
          <a:prstGeom prst="rect">
            <a:avLst/>
          </a:prstGeom>
          <a:noFill/>
          <a:ln w="0">
            <a:noFill/>
          </a:ln>
        </p:spPr>
        <p:txBody>
          <a:bodyPr lIns="90000" rIns="90000" tIns="45000" bIns="45000" anchor="b">
            <a:normAutofit/>
          </a:bodyPr>
          <a:p>
            <a:pPr>
              <a:lnSpc>
                <a:spcPct val="100000"/>
              </a:lnSpc>
              <a:tabLst>
                <a:tab algn="l" pos="0"/>
              </a:tabLst>
            </a:pPr>
            <a:r>
              <a:rPr b="0" lang="en-US" sz="3600" spc="-1" strike="noStrike">
                <a:solidFill>
                  <a:srgbClr val="d1282e"/>
                </a:solidFill>
                <a:latin typeface="Arial Black"/>
                <a:ea typeface="Arial Black"/>
              </a:rPr>
              <a:t>POLLING: 2016</a:t>
            </a:r>
            <a:endParaRPr b="0" lang="en-US" sz="3600" spc="-1" strike="noStrike">
              <a:latin typeface="Arial"/>
            </a:endParaRPr>
          </a:p>
        </p:txBody>
      </p:sp>
      <p:sp>
        <p:nvSpPr>
          <p:cNvPr id="388" name="PlaceHolder 2"/>
          <p:cNvSpPr>
            <a:spLocks noGrp="1"/>
          </p:cNvSpPr>
          <p:nvPr>
            <p:ph/>
          </p:nvPr>
        </p:nvSpPr>
        <p:spPr>
          <a:xfrm>
            <a:off x="609480" y="3297240"/>
            <a:ext cx="5450040" cy="2828160"/>
          </a:xfrm>
          <a:prstGeom prst="rect">
            <a:avLst/>
          </a:prstGeom>
          <a:noFill/>
          <a:ln w="0">
            <a:noFill/>
          </a:ln>
        </p:spPr>
        <p:txBody>
          <a:bodyPr lIns="90000" rIns="90000" tIns="45000" bIns="45000" anchor="t">
            <a:normAutofit/>
          </a:bodyPr>
          <a:p>
            <a:pPr>
              <a:lnSpc>
                <a:spcPct val="100000"/>
              </a:lnSpc>
              <a:tabLst>
                <a:tab algn="l" pos="0"/>
              </a:tabLst>
            </a:pPr>
            <a:r>
              <a:rPr b="1" lang="en-US" sz="2000" spc="-1" strike="noStrike">
                <a:solidFill>
                  <a:srgbClr val="000000"/>
                </a:solidFill>
                <a:latin typeface="Arial"/>
                <a:ea typeface="Arial"/>
              </a:rPr>
              <a:t>HuffPo: “</a:t>
            </a:r>
            <a:r>
              <a:rPr b="0" lang="en-US" sz="2000" spc="-1" strike="noStrike">
                <a:solidFill>
                  <a:srgbClr val="000000"/>
                </a:solidFill>
                <a:latin typeface="Arial"/>
                <a:ea typeface="Arial"/>
              </a:rPr>
              <a:t>He may end up being right, but he’s just guessing. A “trend line adjustment” is merely political punditry dressed up as sophisticated mathematical modeling.”</a:t>
            </a:r>
            <a:endParaRPr b="0" lang="en-US" sz="2000" spc="-1" strike="noStrike">
              <a:latin typeface="Arial"/>
            </a:endParaRPr>
          </a:p>
          <a:p>
            <a:pPr>
              <a:lnSpc>
                <a:spcPct val="100000"/>
              </a:lnSpc>
              <a:spcBef>
                <a:spcPts val="1001"/>
              </a:spcBef>
              <a:tabLst>
                <a:tab algn="l" pos="0"/>
              </a:tabLst>
            </a:pPr>
            <a:r>
              <a:rPr b="1" lang="en-US" sz="2000" spc="-1" strike="noStrike">
                <a:solidFill>
                  <a:srgbClr val="000000"/>
                </a:solidFill>
                <a:latin typeface="Arial"/>
                <a:ea typeface="Arial"/>
              </a:rPr>
              <a:t>538:</a:t>
            </a:r>
            <a:r>
              <a:rPr b="0" lang="en-US" sz="2000" spc="-1" strike="noStrike">
                <a:solidFill>
                  <a:srgbClr val="000000"/>
                </a:solidFill>
                <a:latin typeface="Arial"/>
                <a:ea typeface="Arial"/>
              </a:rPr>
              <a:t> Offers quantitative reasoning for re-/under-weighting older polls, &amp; changing as election approaches</a:t>
            </a:r>
            <a:endParaRPr b="0" lang="en-US" sz="2000" spc="-1" strike="noStrike">
              <a:latin typeface="Arial"/>
            </a:endParaRPr>
          </a:p>
        </p:txBody>
      </p:sp>
      <p:sp>
        <p:nvSpPr>
          <p:cNvPr id="389" name="PlaceHolder 3"/>
          <p:cNvSpPr>
            <a:spLocks noGrp="1"/>
          </p:cNvSpPr>
          <p:nvPr>
            <p:ph type="sldNum"/>
          </p:nvPr>
        </p:nvSpPr>
        <p:spPr>
          <a:xfrm rot="16200000">
            <a:off x="11188800" y="5825160"/>
            <a:ext cx="1315080" cy="486000"/>
          </a:xfrm>
          <a:prstGeom prst="rect">
            <a:avLst/>
          </a:prstGeom>
          <a:noFill/>
          <a:ln w="0">
            <a:noFill/>
          </a:ln>
        </p:spPr>
        <p:txBody>
          <a:bodyPr lIns="90000" rIns="90000" tIns="45000" bIns="45000" anchor="ctr">
            <a:noAutofit/>
          </a:bodyPr>
          <a:p>
            <a:pPr>
              <a:lnSpc>
                <a:spcPct val="100000"/>
              </a:lnSpc>
              <a:tabLst>
                <a:tab algn="l" pos="0"/>
              </a:tabLst>
            </a:pPr>
            <a:fld id="{BF2AA09E-9C83-4787-B747-D99E72212648}" type="slidenum">
              <a:rPr b="1" lang="en-US" sz="2400" spc="-1" strike="noStrike">
                <a:solidFill>
                  <a:srgbClr val="d1282e"/>
                </a:solidFill>
                <a:latin typeface="Arial"/>
                <a:ea typeface="Arial"/>
              </a:rPr>
              <a:t>&lt;number&gt;</a:t>
            </a:fld>
            <a:endParaRPr b="0" lang="en-US" sz="2400" spc="-1" strike="noStrike">
              <a:latin typeface="Times New Roman"/>
            </a:endParaRPr>
          </a:p>
        </p:txBody>
      </p:sp>
      <p:pic>
        <p:nvPicPr>
          <p:cNvPr id="390" name="Google Shape;423;p45" descr=""/>
          <p:cNvPicPr/>
          <p:nvPr/>
        </p:nvPicPr>
        <p:blipFill>
          <a:blip r:embed="rId1"/>
          <a:stretch/>
        </p:blipFill>
        <p:spPr>
          <a:xfrm>
            <a:off x="609480" y="1503720"/>
            <a:ext cx="8744400" cy="1772280"/>
          </a:xfrm>
          <a:prstGeom prst="rect">
            <a:avLst/>
          </a:prstGeom>
          <a:ln w="0">
            <a:noFill/>
          </a:ln>
        </p:spPr>
      </p:pic>
      <p:pic>
        <p:nvPicPr>
          <p:cNvPr id="391" name="Google Shape;424;p45" descr=""/>
          <p:cNvPicPr/>
          <p:nvPr/>
        </p:nvPicPr>
        <p:blipFill>
          <a:blip r:embed="rId2"/>
          <a:stretch/>
        </p:blipFill>
        <p:spPr>
          <a:xfrm>
            <a:off x="7453800" y="2875320"/>
            <a:ext cx="3800520" cy="3007440"/>
          </a:xfrm>
          <a:prstGeom prst="rect">
            <a:avLst/>
          </a:prstGeom>
          <a:ln w="0">
            <a:noFill/>
          </a:ln>
        </p:spPr>
      </p:pic>
      <p:sp>
        <p:nvSpPr>
          <p:cNvPr id="392" name="Google Shape;425;p45"/>
          <p:cNvSpPr/>
          <p:nvPr/>
        </p:nvSpPr>
        <p:spPr>
          <a:xfrm>
            <a:off x="1923120" y="6346800"/>
            <a:ext cx="8262000" cy="516600"/>
          </a:xfrm>
          <a:prstGeom prst="rect">
            <a:avLst/>
          </a:prstGeom>
          <a:noFill/>
          <a:ln w="0">
            <a:noFill/>
          </a:ln>
        </p:spPr>
        <p:style>
          <a:lnRef idx="0"/>
          <a:fillRef idx="0"/>
          <a:effectRef idx="0"/>
          <a:fontRef idx="minor"/>
        </p:style>
        <p:txBody>
          <a:bodyPr lIns="90000" rIns="90000" tIns="45000" bIns="45000" anchor="t">
            <a:spAutoFit/>
          </a:bodyPr>
          <a:p>
            <a:pPr>
              <a:lnSpc>
                <a:spcPct val="100000"/>
              </a:lnSpc>
              <a:tabLst>
                <a:tab algn="l" pos="0"/>
              </a:tabLst>
            </a:pPr>
            <a:r>
              <a:rPr b="0" lang="en-US" sz="1400" spc="-1" strike="noStrike">
                <a:solidFill>
                  <a:srgbClr val="000000"/>
                </a:solidFill>
                <a:latin typeface="Arial"/>
                <a:ea typeface="Arial"/>
              </a:rPr>
              <a:t>http://www.huffingtonpost.com/entry/nate-silver-election-forecast_us_581e1c33e4b0d9ce6fbc6f7f</a:t>
            </a:r>
            <a:endParaRPr b="0" lang="en-US" sz="1400" spc="-1" strike="noStrike">
              <a:latin typeface="Arial"/>
            </a:endParaRPr>
          </a:p>
          <a:p>
            <a:pPr>
              <a:lnSpc>
                <a:spcPct val="100000"/>
              </a:lnSpc>
              <a:tabLst>
                <a:tab algn="l" pos="0"/>
              </a:tabLst>
            </a:pPr>
            <a:r>
              <a:rPr b="0" lang="en-US" sz="1400" spc="-1" strike="noStrike">
                <a:solidFill>
                  <a:srgbClr val="000000"/>
                </a:solidFill>
                <a:latin typeface="Arial"/>
                <a:ea typeface="Arial"/>
              </a:rPr>
              <a:t>https://fivethirtyeight.com/features/a-users-guide-to-fivethirtyeights-2016-general-election-forecast/</a:t>
            </a:r>
            <a:endParaRPr b="0" lang="en-US" sz="1400" spc="-1" strike="noStrike">
              <a:latin typeface="Arial"/>
            </a:endParaRPr>
          </a:p>
        </p:txBody>
      </p:sp>
    </p:spTree>
  </p:cSld>
  <mc:AlternateContent>
    <mc:Choice Requires="p14">
      <p:transition spd="slow" p14:dur="2000"/>
    </mc:Choice>
    <mc:Fallback>
      <p:transition spd="slow"/>
    </mc:Fallback>
  </mc:AlternateContent>
  <p:timing>
    <p:tnLst>
      <p:par>
        <p:cTn id="795" dur="indefinite" restart="never" nodeType="tmRoot">
          <p:childTnLst>
            <p:seq>
              <p:cTn id="796" dur="indefinite" nodeType="mainSeq">
                <p:childTnLst>
                  <p:par>
                    <p:cTn id="797" fill="hold">
                      <p:stCondLst>
                        <p:cond delay="indefinite"/>
                      </p:stCondLst>
                      <p:childTnLst>
                        <p:par>
                          <p:cTn id="798" fill="hold">
                            <p:stCondLst>
                              <p:cond delay="0"/>
                            </p:stCondLst>
                            <p:childTnLst>
                              <p:par>
                                <p:cTn id="799" nodeType="clickEffect" fill="hold" presetClass="entr" presetID="1">
                                  <p:stCondLst>
                                    <p:cond delay="0"/>
                                  </p:stCondLst>
                                  <p:childTnLst>
                                    <p:set>
                                      <p:cBhvr>
                                        <p:cTn id="800" dur="1" fill="hold">
                                          <p:stCondLst>
                                            <p:cond delay="0"/>
                                          </p:stCondLst>
                                        </p:cTn>
                                        <p:tgtEl>
                                          <p:spTgt spid="390"/>
                                        </p:tgtEl>
                                        <p:attrNameLst>
                                          <p:attrName>style.visibility</p:attrName>
                                        </p:attrNameLst>
                                      </p:cBhvr>
                                      <p:to>
                                        <p:strVal val="visible"/>
                                      </p:to>
                                    </p:set>
                                  </p:childTnLst>
                                </p:cTn>
                              </p:par>
                            </p:childTnLst>
                          </p:cTn>
                        </p:par>
                      </p:childTnLst>
                    </p:cTn>
                  </p:par>
                  <p:par>
                    <p:cTn id="801" fill="hold">
                      <p:stCondLst>
                        <p:cond delay="indefinite"/>
                      </p:stCondLst>
                      <p:childTnLst>
                        <p:par>
                          <p:cTn id="802" fill="hold">
                            <p:stCondLst>
                              <p:cond delay="0"/>
                            </p:stCondLst>
                            <p:childTnLst>
                              <p:par>
                                <p:cTn id="803" nodeType="clickEffect" fill="hold" presetClass="entr" presetID="1">
                                  <p:stCondLst>
                                    <p:cond delay="0"/>
                                  </p:stCondLst>
                                  <p:childTnLst>
                                    <p:set>
                                      <p:cBhvr>
                                        <p:cTn id="804" dur="1" fill="hold">
                                          <p:stCondLst>
                                            <p:cond delay="0"/>
                                          </p:stCondLst>
                                        </p:cTn>
                                        <p:tgtEl>
                                          <p:spTgt spid="388">
                                            <p:txEl>
                                              <p:pRg st="0" end="0"/>
                                            </p:txEl>
                                          </p:spTgt>
                                        </p:tgtEl>
                                        <p:attrNameLst>
                                          <p:attrName>style.visibility</p:attrName>
                                        </p:attrNameLst>
                                      </p:cBhvr>
                                      <p:to>
                                        <p:strVal val="visible"/>
                                      </p:to>
                                    </p:set>
                                  </p:childTnLst>
                                </p:cTn>
                              </p:par>
                            </p:childTnLst>
                          </p:cTn>
                        </p:par>
                      </p:childTnLst>
                    </p:cTn>
                  </p:par>
                  <p:par>
                    <p:cTn id="805" fill="hold">
                      <p:stCondLst>
                        <p:cond delay="indefinite"/>
                      </p:stCondLst>
                      <p:childTnLst>
                        <p:par>
                          <p:cTn id="806" fill="hold">
                            <p:stCondLst>
                              <p:cond delay="0"/>
                            </p:stCondLst>
                            <p:childTnLst>
                              <p:par>
                                <p:cTn id="807" nodeType="clickEffect" fill="hold" presetClass="entr" presetID="1">
                                  <p:stCondLst>
                                    <p:cond delay="0"/>
                                  </p:stCondLst>
                                  <p:childTnLst>
                                    <p:set>
                                      <p:cBhvr>
                                        <p:cTn id="808" dur="1" fill="hold">
                                          <p:stCondLst>
                                            <p:cond delay="0"/>
                                          </p:stCondLst>
                                        </p:cTn>
                                        <p:tgtEl>
                                          <p:spTgt spid="388">
                                            <p:txEl>
                                              <p:pRg st="1" end="1"/>
                                            </p:txEl>
                                          </p:spTgt>
                                        </p:tgtEl>
                                        <p:attrNameLst>
                                          <p:attrName>style.visibility</p:attrName>
                                        </p:attrNameLst>
                                      </p:cBhvr>
                                      <p:to>
                                        <p:strVal val="visible"/>
                                      </p:to>
                                    </p:set>
                                  </p:childTnLst>
                                </p:cTn>
                              </p:par>
                            </p:childTnLst>
                          </p:cTn>
                        </p:par>
                      </p:childTnLst>
                    </p:cTn>
                  </p:par>
                  <p:par>
                    <p:cTn id="809" fill="hold">
                      <p:stCondLst>
                        <p:cond delay="indefinite"/>
                      </p:stCondLst>
                      <p:childTnLst>
                        <p:par>
                          <p:cTn id="810" fill="hold">
                            <p:stCondLst>
                              <p:cond delay="0"/>
                            </p:stCondLst>
                            <p:childTnLst>
                              <p:par>
                                <p:cTn id="811" nodeType="clickEffect" fill="hold" presetClass="entr" presetID="1">
                                  <p:stCondLst>
                                    <p:cond delay="0"/>
                                  </p:stCondLst>
                                  <p:childTnLst>
                                    <p:set>
                                      <p:cBhvr>
                                        <p:cTn id="812" dur="1" fill="hold">
                                          <p:stCondLst>
                                            <p:cond delay="0"/>
                                          </p:stCondLst>
                                        </p:cTn>
                                        <p:tgtEl>
                                          <p:spTgt spid="391"/>
                                        </p:tgtEl>
                                        <p:attrNameLst>
                                          <p:attrName>style.visibility</p:attrName>
                                        </p:attrNameLst>
                                      </p:cBhvr>
                                      <p:to>
                                        <p:strVal val="visible"/>
                                      </p:to>
                                    </p:set>
                                  </p:childTnLst>
                                </p:cTn>
                              </p:par>
                              <p:par>
                                <p:cTn id="813" nodeType="withEffect" fill="hold" presetClass="entr" presetID="1">
                                  <p:stCondLst>
                                    <p:cond delay="0"/>
                                  </p:stCondLst>
                                  <p:childTnLst>
                                    <p:set>
                                      <p:cBhvr>
                                        <p:cTn id="814" dur="1" fill="hold">
                                          <p:stCondLst>
                                            <p:cond delay="0"/>
                                          </p:stCondLst>
                                        </p:cTn>
                                        <p:tgtEl>
                                          <p:spTgt spid="39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3" name="PlaceHolder 1"/>
          <p:cNvSpPr>
            <a:spLocks noGrp="1"/>
          </p:cNvSpPr>
          <p:nvPr>
            <p:ph type="title"/>
          </p:nvPr>
        </p:nvSpPr>
        <p:spPr>
          <a:xfrm>
            <a:off x="609480" y="152640"/>
            <a:ext cx="7720920" cy="1370880"/>
          </a:xfrm>
          <a:prstGeom prst="rect">
            <a:avLst/>
          </a:prstGeom>
          <a:noFill/>
          <a:ln w="0">
            <a:noFill/>
          </a:ln>
        </p:spPr>
        <p:txBody>
          <a:bodyPr lIns="90000" rIns="90000" tIns="45000" bIns="45000" anchor="b">
            <a:normAutofit/>
          </a:bodyPr>
          <a:p>
            <a:pPr>
              <a:lnSpc>
                <a:spcPct val="100000"/>
              </a:lnSpc>
              <a:tabLst>
                <a:tab algn="l" pos="0"/>
              </a:tabLst>
            </a:pPr>
            <a:r>
              <a:rPr b="0" lang="en-US" sz="3600" spc="-1" strike="noStrike">
                <a:solidFill>
                  <a:srgbClr val="d1282e"/>
                </a:solidFill>
                <a:latin typeface="Arial Black"/>
                <a:ea typeface="Arial Black"/>
              </a:rPr>
              <a:t>POLLING: 2020</a:t>
            </a:r>
            <a:endParaRPr b="0" lang="en-US" sz="3600" spc="-1" strike="noStrike">
              <a:latin typeface="Arial"/>
            </a:endParaRPr>
          </a:p>
        </p:txBody>
      </p:sp>
      <p:sp>
        <p:nvSpPr>
          <p:cNvPr id="394" name="PlaceHolder 2"/>
          <p:cNvSpPr>
            <a:spLocks noGrp="1"/>
          </p:cNvSpPr>
          <p:nvPr>
            <p:ph/>
          </p:nvPr>
        </p:nvSpPr>
        <p:spPr>
          <a:xfrm>
            <a:off x="609480" y="1752480"/>
            <a:ext cx="10159200" cy="1370880"/>
          </a:xfrm>
          <a:prstGeom prst="rect">
            <a:avLst/>
          </a:prstGeom>
          <a:noFill/>
          <a:ln w="0">
            <a:noFill/>
          </a:ln>
        </p:spPr>
        <p:txBody>
          <a:bodyPr lIns="90000" rIns="90000" tIns="45000" bIns="45000" anchor="t">
            <a:normAutofit/>
          </a:bodyPr>
          <a:p>
            <a:pPr>
              <a:lnSpc>
                <a:spcPct val="100000"/>
              </a:lnSpc>
              <a:tabLst>
                <a:tab algn="l" pos="0"/>
              </a:tabLst>
            </a:pPr>
            <a:r>
              <a:rPr b="1" lang="en-US" sz="2000" spc="-1" strike="noStrike">
                <a:solidFill>
                  <a:srgbClr val="000000"/>
                </a:solidFill>
                <a:latin typeface="Arial"/>
                <a:ea typeface="Arial"/>
              </a:rPr>
              <a:t>Lessons learned: don’t just communicate a binary prediction (X loses, Y wins):</a:t>
            </a:r>
            <a:endParaRPr b="0" lang="en-US" sz="2000" spc="-1" strike="noStrike">
              <a:latin typeface="Arial"/>
            </a:endParaRPr>
          </a:p>
          <a:p>
            <a:pPr marL="343080" indent="-343080">
              <a:lnSpc>
                <a:spcPct val="100000"/>
              </a:lnSpc>
              <a:spcBef>
                <a:spcPts val="1001"/>
              </a:spcBef>
              <a:buClr>
                <a:srgbClr val="000000"/>
              </a:buClr>
              <a:buFont typeface="Arial"/>
              <a:buChar char="•"/>
              <a:tabLst>
                <a:tab algn="l" pos="0"/>
              </a:tabLst>
            </a:pPr>
            <a:r>
              <a:rPr b="0" lang="en-US" sz="2000" spc="-1" strike="noStrike">
                <a:solidFill>
                  <a:srgbClr val="000000"/>
                </a:solidFill>
                <a:latin typeface="Arial"/>
                <a:ea typeface="Arial"/>
              </a:rPr>
              <a:t>Communicate uncertainty over that prediction</a:t>
            </a:r>
            <a:endParaRPr b="0" lang="en-US" sz="2000" spc="-1" strike="noStrike">
              <a:latin typeface="Arial"/>
            </a:endParaRPr>
          </a:p>
          <a:p>
            <a:pPr marL="343080" indent="-343080">
              <a:lnSpc>
                <a:spcPct val="100000"/>
              </a:lnSpc>
              <a:spcBef>
                <a:spcPts val="1001"/>
              </a:spcBef>
              <a:buClr>
                <a:srgbClr val="000000"/>
              </a:buClr>
              <a:buFont typeface="Arial"/>
              <a:buChar char="•"/>
              <a:tabLst>
                <a:tab algn="l" pos="0"/>
              </a:tabLst>
            </a:pPr>
            <a:r>
              <a:rPr b="0" lang="en-US" sz="2000" spc="-1" strike="noStrike">
                <a:solidFill>
                  <a:srgbClr val="000000"/>
                </a:solidFill>
                <a:latin typeface="Arial"/>
                <a:ea typeface="Arial"/>
              </a:rPr>
              <a:t>Communicate variance in the underlying model(s), modeling errors, etc</a:t>
            </a:r>
            <a:endParaRPr b="0" lang="en-US" sz="2000" spc="-1" strike="noStrike">
              <a:latin typeface="Arial"/>
            </a:endParaRPr>
          </a:p>
        </p:txBody>
      </p:sp>
      <p:sp>
        <p:nvSpPr>
          <p:cNvPr id="395" name="PlaceHolder 3"/>
          <p:cNvSpPr>
            <a:spLocks noGrp="1"/>
          </p:cNvSpPr>
          <p:nvPr>
            <p:ph type="sldNum"/>
          </p:nvPr>
        </p:nvSpPr>
        <p:spPr>
          <a:xfrm rot="16200000">
            <a:off x="11188800" y="5825160"/>
            <a:ext cx="1315080" cy="486000"/>
          </a:xfrm>
          <a:prstGeom prst="rect">
            <a:avLst/>
          </a:prstGeom>
          <a:noFill/>
          <a:ln w="0">
            <a:noFill/>
          </a:ln>
        </p:spPr>
        <p:txBody>
          <a:bodyPr lIns="90000" rIns="90000" tIns="45000" bIns="45000" anchor="ctr">
            <a:noAutofit/>
          </a:bodyPr>
          <a:p>
            <a:pPr>
              <a:lnSpc>
                <a:spcPct val="100000"/>
              </a:lnSpc>
              <a:tabLst>
                <a:tab algn="l" pos="0"/>
              </a:tabLst>
            </a:pPr>
            <a:fld id="{1A0F5D34-04B2-4370-B2D2-4DC4F0AE5C95}" type="slidenum">
              <a:rPr b="1" lang="en-US" sz="2400" spc="-1" strike="noStrike">
                <a:solidFill>
                  <a:srgbClr val="d1282e"/>
                </a:solidFill>
                <a:latin typeface="Arial"/>
                <a:ea typeface="Arial"/>
              </a:rPr>
              <a:t>&lt;number&gt;</a:t>
            </a:fld>
            <a:endParaRPr b="0" lang="en-US" sz="2400" spc="-1" strike="noStrike">
              <a:latin typeface="Times New Roman"/>
            </a:endParaRPr>
          </a:p>
        </p:txBody>
      </p:sp>
      <p:pic>
        <p:nvPicPr>
          <p:cNvPr id="396" name="Google Shape;433;p46" descr="Graphical user interface, application&#10;&#10;Description automatically generated"/>
          <p:cNvPicPr/>
          <p:nvPr/>
        </p:nvPicPr>
        <p:blipFill>
          <a:blip r:embed="rId1"/>
          <a:stretch/>
        </p:blipFill>
        <p:spPr>
          <a:xfrm>
            <a:off x="216000" y="3161880"/>
            <a:ext cx="5335560" cy="3515040"/>
          </a:xfrm>
          <a:prstGeom prst="rect">
            <a:avLst/>
          </a:prstGeom>
          <a:ln w="0">
            <a:noFill/>
          </a:ln>
        </p:spPr>
      </p:pic>
      <p:pic>
        <p:nvPicPr>
          <p:cNvPr id="397" name="Google Shape;434;p46" descr="Diagram, timeline&#10;&#10;Description automatically generated"/>
          <p:cNvPicPr/>
          <p:nvPr/>
        </p:nvPicPr>
        <p:blipFill>
          <a:blip r:embed="rId2"/>
          <a:stretch/>
        </p:blipFill>
        <p:spPr>
          <a:xfrm>
            <a:off x="5985360" y="3161880"/>
            <a:ext cx="5617440" cy="3543480"/>
          </a:xfrm>
          <a:prstGeom prst="rect">
            <a:avLst/>
          </a:prstGeom>
          <a:ln w="0">
            <a:noFill/>
          </a:ln>
        </p:spPr>
      </p:pic>
      <p:sp>
        <p:nvSpPr>
          <p:cNvPr id="398" name="Google Shape;435;p46"/>
          <p:cNvSpPr/>
          <p:nvPr/>
        </p:nvSpPr>
        <p:spPr>
          <a:xfrm>
            <a:off x="1123920" y="2114640"/>
            <a:ext cx="183960" cy="368640"/>
          </a:xfrm>
          <a:prstGeom prst="rect">
            <a:avLst/>
          </a:prstGeom>
          <a:noFill/>
          <a:ln w="0">
            <a:noFill/>
          </a:ln>
        </p:spPr>
        <p:style>
          <a:lnRef idx="0"/>
          <a:fillRef idx="0"/>
          <a:effectRef idx="0"/>
          <a:fontRef idx="minor"/>
        </p:style>
      </p:sp>
    </p:spTree>
  </p:cSld>
  <mc:AlternateContent>
    <mc:Choice Requires="p14">
      <p:transition spd="slow" p14:dur="2000"/>
    </mc:Choice>
    <mc:Fallback>
      <p:transition spd="slow"/>
    </mc:Fallback>
  </mc:AlternateContent>
  <p:timing>
    <p:tnLst>
      <p:par>
        <p:cTn id="815" dur="indefinite" restart="never" nodeType="tmRoot">
          <p:childTnLst>
            <p:seq>
              <p:cTn id="816" dur="indefinite" nodeType="mainSeq">
                <p:childTnLst>
                  <p:par>
                    <p:cTn id="817" fill="hold">
                      <p:stCondLst>
                        <p:cond delay="indefinite"/>
                      </p:stCondLst>
                      <p:childTnLst>
                        <p:par>
                          <p:cTn id="818" fill="hold">
                            <p:stCondLst>
                              <p:cond delay="0"/>
                            </p:stCondLst>
                            <p:childTnLst>
                              <p:par>
                                <p:cTn id="819" nodeType="clickEffect" fill="hold" presetClass="entr" presetID="1">
                                  <p:stCondLst>
                                    <p:cond delay="0"/>
                                  </p:stCondLst>
                                  <p:childTnLst>
                                    <p:set>
                                      <p:cBhvr>
                                        <p:cTn id="820" dur="1" fill="hold">
                                          <p:stCondLst>
                                            <p:cond delay="0"/>
                                          </p:stCondLst>
                                        </p:cTn>
                                        <p:tgtEl>
                                          <p:spTgt spid="394">
                                            <p:txEl>
                                              <p:pRg st="0" end="0"/>
                                            </p:txEl>
                                          </p:spTgt>
                                        </p:tgtEl>
                                        <p:attrNameLst>
                                          <p:attrName>style.visibility</p:attrName>
                                        </p:attrNameLst>
                                      </p:cBhvr>
                                      <p:to>
                                        <p:strVal val="visible"/>
                                      </p:to>
                                    </p:set>
                                  </p:childTnLst>
                                </p:cTn>
                              </p:par>
                            </p:childTnLst>
                          </p:cTn>
                        </p:par>
                      </p:childTnLst>
                    </p:cTn>
                  </p:par>
                  <p:par>
                    <p:cTn id="821" fill="hold">
                      <p:stCondLst>
                        <p:cond delay="indefinite"/>
                      </p:stCondLst>
                      <p:childTnLst>
                        <p:par>
                          <p:cTn id="822" fill="hold">
                            <p:stCondLst>
                              <p:cond delay="0"/>
                            </p:stCondLst>
                            <p:childTnLst>
                              <p:par>
                                <p:cTn id="823" nodeType="clickEffect" fill="hold" presetClass="entr" presetID="1">
                                  <p:stCondLst>
                                    <p:cond delay="0"/>
                                  </p:stCondLst>
                                  <p:childTnLst>
                                    <p:set>
                                      <p:cBhvr>
                                        <p:cTn id="824" dur="1" fill="hold">
                                          <p:stCondLst>
                                            <p:cond delay="0"/>
                                          </p:stCondLst>
                                        </p:cTn>
                                        <p:tgtEl>
                                          <p:spTgt spid="394">
                                            <p:txEl>
                                              <p:pRg st="1" end="1"/>
                                            </p:txEl>
                                          </p:spTgt>
                                        </p:tgtEl>
                                        <p:attrNameLst>
                                          <p:attrName>style.visibility</p:attrName>
                                        </p:attrNameLst>
                                      </p:cBhvr>
                                      <p:to>
                                        <p:strVal val="visible"/>
                                      </p:to>
                                    </p:set>
                                  </p:childTnLst>
                                </p:cTn>
                              </p:par>
                            </p:childTnLst>
                          </p:cTn>
                        </p:par>
                      </p:childTnLst>
                    </p:cTn>
                  </p:par>
                  <p:par>
                    <p:cTn id="825" fill="hold">
                      <p:stCondLst>
                        <p:cond delay="indefinite"/>
                      </p:stCondLst>
                      <p:childTnLst>
                        <p:par>
                          <p:cTn id="826" fill="hold">
                            <p:stCondLst>
                              <p:cond delay="0"/>
                            </p:stCondLst>
                            <p:childTnLst>
                              <p:par>
                                <p:cTn id="827" nodeType="clickEffect" fill="hold" presetClass="entr" presetID="1">
                                  <p:stCondLst>
                                    <p:cond delay="0"/>
                                  </p:stCondLst>
                                  <p:childTnLst>
                                    <p:set>
                                      <p:cBhvr>
                                        <p:cTn id="828" dur="1" fill="hold">
                                          <p:stCondLst>
                                            <p:cond delay="0"/>
                                          </p:stCondLst>
                                        </p:cTn>
                                        <p:tgtEl>
                                          <p:spTgt spid="394">
                                            <p:txEl>
                                              <p:pRg st="2" end="2"/>
                                            </p:txEl>
                                          </p:spTgt>
                                        </p:tgtEl>
                                        <p:attrNameLst>
                                          <p:attrName>style.visibility</p:attrName>
                                        </p:attrNameLst>
                                      </p:cBhvr>
                                      <p:to>
                                        <p:strVal val="visible"/>
                                      </p:to>
                                    </p:set>
                                  </p:childTnLst>
                                </p:cTn>
                              </p:par>
                            </p:childTnLst>
                          </p:cTn>
                        </p:par>
                      </p:childTnLst>
                    </p:cTn>
                  </p:par>
                  <p:par>
                    <p:cTn id="829" fill="hold">
                      <p:stCondLst>
                        <p:cond delay="indefinite"/>
                      </p:stCondLst>
                      <p:childTnLst>
                        <p:par>
                          <p:cTn id="830" fill="hold">
                            <p:stCondLst>
                              <p:cond delay="0"/>
                            </p:stCondLst>
                            <p:childTnLst>
                              <p:par>
                                <p:cTn id="831" nodeType="clickEffect" fill="hold" presetClass="entr" presetID="1">
                                  <p:stCondLst>
                                    <p:cond delay="0"/>
                                  </p:stCondLst>
                                  <p:childTnLst>
                                    <p:set>
                                      <p:cBhvr>
                                        <p:cTn id="832" dur="1" fill="hold">
                                          <p:stCondLst>
                                            <p:cond delay="0"/>
                                          </p:stCondLst>
                                        </p:cTn>
                                        <p:tgtEl>
                                          <p:spTgt spid="396"/>
                                        </p:tgtEl>
                                        <p:attrNameLst>
                                          <p:attrName>style.visibility</p:attrName>
                                        </p:attrNameLst>
                                      </p:cBhvr>
                                      <p:to>
                                        <p:strVal val="visible"/>
                                      </p:to>
                                    </p:set>
                                  </p:childTnLst>
                                </p:cTn>
                              </p:par>
                              <p:par>
                                <p:cTn id="833" nodeType="withEffect" fill="hold" presetClass="entr" presetID="1">
                                  <p:stCondLst>
                                    <p:cond delay="0"/>
                                  </p:stCondLst>
                                  <p:childTnLst>
                                    <p:set>
                                      <p:cBhvr>
                                        <p:cTn id="834" dur="1" fill="hold">
                                          <p:stCondLst>
                                            <p:cond delay="0"/>
                                          </p:stCondLst>
                                        </p:cTn>
                                        <p:tgtEl>
                                          <p:spTgt spid="39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9" name="PlaceHolder 1"/>
          <p:cNvSpPr>
            <a:spLocks noGrp="1"/>
          </p:cNvSpPr>
          <p:nvPr>
            <p:ph type="title"/>
          </p:nvPr>
        </p:nvSpPr>
        <p:spPr>
          <a:xfrm>
            <a:off x="609480" y="152640"/>
            <a:ext cx="7720920" cy="1370880"/>
          </a:xfrm>
          <a:prstGeom prst="rect">
            <a:avLst/>
          </a:prstGeom>
          <a:noFill/>
          <a:ln w="0">
            <a:noFill/>
          </a:ln>
        </p:spPr>
        <p:txBody>
          <a:bodyPr lIns="90000" rIns="90000" tIns="45000" bIns="45000" anchor="b">
            <a:normAutofit/>
          </a:bodyPr>
          <a:p>
            <a:pPr>
              <a:lnSpc>
                <a:spcPct val="100000"/>
              </a:lnSpc>
              <a:tabLst>
                <a:tab algn="l" pos="0"/>
              </a:tabLst>
            </a:pPr>
            <a:r>
              <a:rPr b="0" lang="en-US" sz="3600" spc="-1" strike="noStrike">
                <a:solidFill>
                  <a:srgbClr val="d1282e"/>
                </a:solidFill>
                <a:latin typeface="Arial Black"/>
                <a:ea typeface="Arial Black"/>
              </a:rPr>
              <a:t>AD TARGETING</a:t>
            </a:r>
            <a:endParaRPr b="0" lang="en-US" sz="3600" spc="-1" strike="noStrike">
              <a:latin typeface="Arial"/>
            </a:endParaRPr>
          </a:p>
        </p:txBody>
      </p:sp>
      <p:sp>
        <p:nvSpPr>
          <p:cNvPr id="400" name="PlaceHolder 2"/>
          <p:cNvSpPr>
            <a:spLocks noGrp="1"/>
          </p:cNvSpPr>
          <p:nvPr>
            <p:ph/>
          </p:nvPr>
        </p:nvSpPr>
        <p:spPr>
          <a:xfrm>
            <a:off x="609480" y="1752480"/>
            <a:ext cx="10159200" cy="4372920"/>
          </a:xfrm>
          <a:prstGeom prst="rect">
            <a:avLst/>
          </a:prstGeom>
          <a:noFill/>
          <a:ln w="0">
            <a:noFill/>
          </a:ln>
        </p:spPr>
        <p:txBody>
          <a:bodyPr lIns="90000" rIns="90000" tIns="45000" bIns="45000" anchor="t">
            <a:normAutofit/>
          </a:bodyPr>
          <a:p>
            <a:pPr>
              <a:lnSpc>
                <a:spcPct val="100000"/>
              </a:lnSpc>
              <a:tabLst>
                <a:tab algn="l" pos="0"/>
              </a:tabLst>
            </a:pPr>
            <a:r>
              <a:rPr b="1" lang="en-US" sz="2000" spc="-1" strike="noStrike">
                <a:solidFill>
                  <a:srgbClr val="000000"/>
                </a:solidFill>
                <a:latin typeface="Arial"/>
                <a:ea typeface="Arial"/>
              </a:rPr>
              <a:t>Pregnancy is an </a:t>
            </a:r>
            <a:r>
              <a:rPr b="1" lang="en-US" sz="2000" spc="-1" strike="noStrike">
                <a:solidFill>
                  <a:srgbClr val="d1282e"/>
                </a:solidFill>
                <a:latin typeface="Arial"/>
                <a:ea typeface="Arial"/>
              </a:rPr>
              <a:t>expensive</a:t>
            </a:r>
            <a:r>
              <a:rPr b="1" lang="en-US" sz="2000" spc="-1" strike="noStrike">
                <a:solidFill>
                  <a:srgbClr val="000000"/>
                </a:solidFill>
                <a:latin typeface="Arial"/>
                <a:ea typeface="Arial"/>
              </a:rPr>
              <a:t> &amp; </a:t>
            </a:r>
            <a:r>
              <a:rPr b="1" lang="en-US" sz="2000" spc="-1" strike="noStrike">
                <a:solidFill>
                  <a:srgbClr val="d1282e"/>
                </a:solidFill>
                <a:latin typeface="Arial"/>
                <a:ea typeface="Arial"/>
              </a:rPr>
              <a:t>habit-forming</a:t>
            </a:r>
            <a:r>
              <a:rPr b="1" lang="en-US" sz="2000" spc="-1" strike="noStrike">
                <a:solidFill>
                  <a:srgbClr val="000000"/>
                </a:solidFill>
                <a:latin typeface="Arial"/>
                <a:ea typeface="Arial"/>
              </a:rPr>
              <a:t> time</a:t>
            </a:r>
            <a:endParaRPr b="0" lang="en-US" sz="2000" spc="-1" strike="noStrike">
              <a:latin typeface="Arial"/>
            </a:endParaRPr>
          </a:p>
          <a:p>
            <a:pPr marL="343080" indent="-343080">
              <a:lnSpc>
                <a:spcPct val="100000"/>
              </a:lnSpc>
              <a:spcBef>
                <a:spcPts val="1001"/>
              </a:spcBef>
              <a:buClr>
                <a:srgbClr val="000000"/>
              </a:buClr>
              <a:buFont typeface="Arial"/>
              <a:buChar char="•"/>
              <a:tabLst>
                <a:tab algn="l" pos="0"/>
              </a:tabLst>
            </a:pPr>
            <a:r>
              <a:rPr b="1" lang="en-US" sz="2000" spc="-1" strike="noStrike">
                <a:solidFill>
                  <a:srgbClr val="000000"/>
                </a:solidFill>
                <a:latin typeface="Arial"/>
                <a:ea typeface="Arial"/>
              </a:rPr>
              <a:t>Thus, valuable to consumer-facing firms</a:t>
            </a:r>
            <a:endParaRPr b="0" lang="en-US" sz="2000" spc="-1" strike="noStrike">
              <a:latin typeface="Arial"/>
            </a:endParaRPr>
          </a:p>
          <a:p>
            <a:pPr>
              <a:lnSpc>
                <a:spcPct val="100000"/>
              </a:lnSpc>
              <a:spcBef>
                <a:spcPts val="1001"/>
              </a:spcBef>
              <a:tabLst>
                <a:tab algn="l" pos="0"/>
              </a:tabLst>
            </a:pPr>
            <a:r>
              <a:rPr b="1" lang="en-US" sz="2000" spc="-1" strike="noStrike">
                <a:solidFill>
                  <a:srgbClr val="000000"/>
                </a:solidFill>
                <a:latin typeface="Arial"/>
                <a:ea typeface="Arial"/>
              </a:rPr>
              <a:t>2012:</a:t>
            </a:r>
            <a:endParaRPr b="0" lang="en-US" sz="2000" spc="-1" strike="noStrike">
              <a:latin typeface="Arial"/>
            </a:endParaRPr>
          </a:p>
          <a:p>
            <a:pPr marL="343080" indent="-343080">
              <a:lnSpc>
                <a:spcPct val="100000"/>
              </a:lnSpc>
              <a:spcBef>
                <a:spcPts val="1001"/>
              </a:spcBef>
              <a:buClr>
                <a:srgbClr val="000000"/>
              </a:buClr>
              <a:buFont typeface="Arial"/>
              <a:buChar char="•"/>
              <a:tabLst>
                <a:tab algn="l" pos="0"/>
              </a:tabLst>
            </a:pPr>
            <a:r>
              <a:rPr b="1" lang="en-US" sz="2000" spc="-1" strike="noStrike">
                <a:solidFill>
                  <a:srgbClr val="000000"/>
                </a:solidFill>
                <a:latin typeface="Arial"/>
                <a:ea typeface="Arial"/>
              </a:rPr>
              <a:t>Target identifies 25 products and subsets thereof that are commonly bought in early pregnancy</a:t>
            </a:r>
            <a:endParaRPr b="0" lang="en-US" sz="2000" spc="-1" strike="noStrike">
              <a:latin typeface="Arial"/>
            </a:endParaRPr>
          </a:p>
          <a:p>
            <a:pPr marL="343080" indent="-343080">
              <a:lnSpc>
                <a:spcPct val="100000"/>
              </a:lnSpc>
              <a:spcBef>
                <a:spcPts val="1001"/>
              </a:spcBef>
              <a:buClr>
                <a:srgbClr val="000000"/>
              </a:buClr>
              <a:buFont typeface="Arial"/>
              <a:buChar char="•"/>
              <a:tabLst>
                <a:tab algn="l" pos="0"/>
              </a:tabLst>
            </a:pPr>
            <a:r>
              <a:rPr b="1" lang="en-US" sz="2000" spc="-1" strike="noStrike">
                <a:solidFill>
                  <a:srgbClr val="000000"/>
                </a:solidFill>
                <a:latin typeface="Arial"/>
                <a:ea typeface="Arial"/>
              </a:rPr>
              <a:t>Uses purchase history of patrons to predict pregnancy, targets advertising for post-natal products (cribs, etc)</a:t>
            </a:r>
            <a:endParaRPr b="0" lang="en-US" sz="2000" spc="-1" strike="noStrike">
              <a:latin typeface="Arial"/>
            </a:endParaRPr>
          </a:p>
          <a:p>
            <a:pPr marL="343080" indent="-343080">
              <a:lnSpc>
                <a:spcPct val="100000"/>
              </a:lnSpc>
              <a:spcBef>
                <a:spcPts val="1001"/>
              </a:spcBef>
              <a:buClr>
                <a:srgbClr val="000000"/>
              </a:buClr>
              <a:buFont typeface="Arial"/>
              <a:buChar char="•"/>
              <a:tabLst>
                <a:tab algn="l" pos="0"/>
              </a:tabLst>
            </a:pPr>
            <a:r>
              <a:rPr b="1" lang="en-US" sz="2000" spc="-1" strike="noStrike">
                <a:solidFill>
                  <a:srgbClr val="000000"/>
                </a:solidFill>
                <a:latin typeface="Arial"/>
                <a:ea typeface="Arial"/>
              </a:rPr>
              <a:t>Good: increased revenue</a:t>
            </a:r>
            <a:endParaRPr b="0" lang="en-US" sz="2000" spc="-1" strike="noStrike">
              <a:latin typeface="Arial"/>
            </a:endParaRPr>
          </a:p>
          <a:p>
            <a:pPr marL="343080" indent="-343080">
              <a:lnSpc>
                <a:spcPct val="100000"/>
              </a:lnSpc>
              <a:spcBef>
                <a:spcPts val="1001"/>
              </a:spcBef>
              <a:buClr>
                <a:srgbClr val="000000"/>
              </a:buClr>
              <a:buFont typeface="Arial"/>
              <a:buChar char="•"/>
              <a:tabLst>
                <a:tab algn="l" pos="0"/>
              </a:tabLst>
            </a:pPr>
            <a:r>
              <a:rPr b="1" lang="en-US" sz="2000" spc="-1" strike="noStrike">
                <a:solidFill>
                  <a:srgbClr val="000000"/>
                </a:solidFill>
                <a:latin typeface="Arial"/>
                <a:ea typeface="Arial"/>
              </a:rPr>
              <a:t>Bad: this can </a:t>
            </a:r>
            <a:r>
              <a:rPr b="1" lang="en-US" sz="2000" spc="-1" strike="noStrike">
                <a:solidFill>
                  <a:srgbClr val="d1282e"/>
                </a:solidFill>
                <a:latin typeface="Arial"/>
                <a:ea typeface="Arial"/>
              </a:rPr>
              <a:t>expose</a:t>
            </a:r>
            <a:r>
              <a:rPr b="1" lang="en-US" sz="2000" spc="-1" strike="noStrike">
                <a:solidFill>
                  <a:srgbClr val="000000"/>
                </a:solidFill>
                <a:latin typeface="Arial"/>
                <a:ea typeface="Arial"/>
              </a:rPr>
              <a:t> pregnancies – as famously happened in Minneapolis to a high schooler</a:t>
            </a:r>
            <a:endParaRPr b="0" lang="en-US" sz="2000" spc="-1" strike="noStrike">
              <a:latin typeface="Arial"/>
            </a:endParaRPr>
          </a:p>
        </p:txBody>
      </p:sp>
      <p:sp>
        <p:nvSpPr>
          <p:cNvPr id="401" name="PlaceHolder 3"/>
          <p:cNvSpPr>
            <a:spLocks noGrp="1"/>
          </p:cNvSpPr>
          <p:nvPr>
            <p:ph type="sldNum"/>
          </p:nvPr>
        </p:nvSpPr>
        <p:spPr>
          <a:xfrm rot="16200000">
            <a:off x="11188800" y="5825160"/>
            <a:ext cx="1315080" cy="486000"/>
          </a:xfrm>
          <a:prstGeom prst="rect">
            <a:avLst/>
          </a:prstGeom>
          <a:noFill/>
          <a:ln w="0">
            <a:noFill/>
          </a:ln>
        </p:spPr>
        <p:txBody>
          <a:bodyPr lIns="90000" rIns="90000" tIns="45000" bIns="45000" anchor="ctr">
            <a:noAutofit/>
          </a:bodyPr>
          <a:p>
            <a:pPr>
              <a:lnSpc>
                <a:spcPct val="100000"/>
              </a:lnSpc>
              <a:tabLst>
                <a:tab algn="l" pos="0"/>
              </a:tabLst>
            </a:pPr>
            <a:fld id="{5EFBB1A8-5153-4357-B38B-ECC0E18F9B01}" type="slidenum">
              <a:rPr b="1" lang="en-US" sz="2400" spc="-1" strike="noStrike">
                <a:solidFill>
                  <a:srgbClr val="d1282e"/>
                </a:solidFill>
                <a:latin typeface="Arial"/>
                <a:ea typeface="Arial"/>
              </a:rPr>
              <a:t>&lt;number&gt;</a:t>
            </a:fld>
            <a:endParaRPr b="0" lang="en-US" sz="2400" spc="-1" strike="noStrike">
              <a:latin typeface="Times New Roman"/>
            </a:endParaRPr>
          </a:p>
        </p:txBody>
      </p:sp>
      <p:pic>
        <p:nvPicPr>
          <p:cNvPr id="402" name="Google Shape;444;p47" descr=""/>
          <p:cNvPicPr/>
          <p:nvPr/>
        </p:nvPicPr>
        <p:blipFill>
          <a:blip r:embed="rId1"/>
          <a:stretch/>
        </p:blipFill>
        <p:spPr>
          <a:xfrm>
            <a:off x="8273880" y="0"/>
            <a:ext cx="2161080" cy="2871360"/>
          </a:xfrm>
          <a:prstGeom prst="rect">
            <a:avLst/>
          </a:prstGeom>
          <a:ln w="0">
            <a:noFill/>
          </a:ln>
        </p:spPr>
      </p:pic>
      <p:sp>
        <p:nvSpPr>
          <p:cNvPr id="403" name="Google Shape;445;p47"/>
          <p:cNvSpPr/>
          <p:nvPr/>
        </p:nvSpPr>
        <p:spPr>
          <a:xfrm>
            <a:off x="1690200" y="6501240"/>
            <a:ext cx="8585640" cy="303480"/>
          </a:xfrm>
          <a:prstGeom prst="rect">
            <a:avLst/>
          </a:prstGeom>
          <a:noFill/>
          <a:ln w="0">
            <a:noFill/>
          </a:ln>
        </p:spPr>
        <p:style>
          <a:lnRef idx="0"/>
          <a:fillRef idx="0"/>
          <a:effectRef idx="0"/>
          <a:fontRef idx="minor"/>
        </p:style>
        <p:txBody>
          <a:bodyPr lIns="90000" rIns="90000" tIns="45000" bIns="45000" anchor="t">
            <a:spAutoFit/>
          </a:bodyPr>
          <a:p>
            <a:pPr>
              <a:lnSpc>
                <a:spcPct val="100000"/>
              </a:lnSpc>
              <a:tabLst>
                <a:tab algn="l" pos="0"/>
              </a:tabLst>
            </a:pPr>
            <a:r>
              <a:rPr b="0" lang="en-US" sz="1400" spc="-1" strike="noStrike">
                <a:solidFill>
                  <a:srgbClr val="000000"/>
                </a:solidFill>
                <a:latin typeface="Arial"/>
                <a:ea typeface="Arial"/>
              </a:rPr>
              <a:t>http://www.businessinsider.com/the-incredible-story-of-how-target-exposed-a-teen-girls-pregnancy-2012-2</a:t>
            </a:r>
            <a:endParaRPr b="0" lang="en-US" sz="1400" spc="-1" strike="noStrike">
              <a:latin typeface="Arial"/>
            </a:endParaRPr>
          </a:p>
        </p:txBody>
      </p:sp>
    </p:spTree>
  </p:cSld>
  <mc:AlternateContent>
    <mc:Choice Requires="p14">
      <p:transition spd="slow" p14:dur="2000"/>
    </mc:Choice>
    <mc:Fallback>
      <p:transition spd="slow"/>
    </mc:Fallback>
  </mc:AlternateContent>
  <p:timing>
    <p:tnLst>
      <p:par>
        <p:cTn id="835" dur="indefinite" restart="never" nodeType="tmRoot">
          <p:childTnLst>
            <p:seq>
              <p:cTn id="836" dur="indefinite" nodeType="mainSeq">
                <p:childTnLst>
                  <p:par>
                    <p:cTn id="837" fill="hold">
                      <p:stCondLst>
                        <p:cond delay="indefinite"/>
                      </p:stCondLst>
                      <p:childTnLst>
                        <p:par>
                          <p:cTn id="838" fill="hold">
                            <p:stCondLst>
                              <p:cond delay="0"/>
                            </p:stCondLst>
                            <p:childTnLst>
                              <p:par>
                                <p:cTn id="839" nodeType="clickEffect" fill="hold" presetClass="entr" presetID="1">
                                  <p:stCondLst>
                                    <p:cond delay="0"/>
                                  </p:stCondLst>
                                  <p:childTnLst>
                                    <p:set>
                                      <p:cBhvr>
                                        <p:cTn id="840" dur="1" fill="hold">
                                          <p:stCondLst>
                                            <p:cond delay="0"/>
                                          </p:stCondLst>
                                        </p:cTn>
                                        <p:tgtEl>
                                          <p:spTgt spid="400">
                                            <p:txEl>
                                              <p:pRg st="0" end="0"/>
                                            </p:txEl>
                                          </p:spTgt>
                                        </p:tgtEl>
                                        <p:attrNameLst>
                                          <p:attrName>style.visibility</p:attrName>
                                        </p:attrNameLst>
                                      </p:cBhvr>
                                      <p:to>
                                        <p:strVal val="visible"/>
                                      </p:to>
                                    </p:set>
                                  </p:childTnLst>
                                </p:cTn>
                              </p:par>
                            </p:childTnLst>
                          </p:cTn>
                        </p:par>
                      </p:childTnLst>
                    </p:cTn>
                  </p:par>
                  <p:par>
                    <p:cTn id="841" fill="hold">
                      <p:stCondLst>
                        <p:cond delay="indefinite"/>
                      </p:stCondLst>
                      <p:childTnLst>
                        <p:par>
                          <p:cTn id="842" fill="hold">
                            <p:stCondLst>
                              <p:cond delay="0"/>
                            </p:stCondLst>
                            <p:childTnLst>
                              <p:par>
                                <p:cTn id="843" nodeType="clickEffect" fill="hold" presetClass="entr" presetID="1">
                                  <p:stCondLst>
                                    <p:cond delay="0"/>
                                  </p:stCondLst>
                                  <p:childTnLst>
                                    <p:set>
                                      <p:cBhvr>
                                        <p:cTn id="844" dur="1" fill="hold">
                                          <p:stCondLst>
                                            <p:cond delay="0"/>
                                          </p:stCondLst>
                                        </p:cTn>
                                        <p:tgtEl>
                                          <p:spTgt spid="400">
                                            <p:txEl>
                                              <p:pRg st="1" end="1"/>
                                            </p:txEl>
                                          </p:spTgt>
                                        </p:tgtEl>
                                        <p:attrNameLst>
                                          <p:attrName>style.visibility</p:attrName>
                                        </p:attrNameLst>
                                      </p:cBhvr>
                                      <p:to>
                                        <p:strVal val="visible"/>
                                      </p:to>
                                    </p:set>
                                  </p:childTnLst>
                                </p:cTn>
                              </p:par>
                            </p:childTnLst>
                          </p:cTn>
                        </p:par>
                      </p:childTnLst>
                    </p:cTn>
                  </p:par>
                  <p:par>
                    <p:cTn id="845" fill="hold">
                      <p:stCondLst>
                        <p:cond delay="indefinite"/>
                      </p:stCondLst>
                      <p:childTnLst>
                        <p:par>
                          <p:cTn id="846" fill="hold">
                            <p:stCondLst>
                              <p:cond delay="0"/>
                            </p:stCondLst>
                            <p:childTnLst>
                              <p:par>
                                <p:cTn id="847" nodeType="clickEffect" fill="hold" presetClass="entr" presetID="1">
                                  <p:stCondLst>
                                    <p:cond delay="0"/>
                                  </p:stCondLst>
                                  <p:childTnLst>
                                    <p:set>
                                      <p:cBhvr>
                                        <p:cTn id="848" dur="1" fill="hold">
                                          <p:stCondLst>
                                            <p:cond delay="0"/>
                                          </p:stCondLst>
                                        </p:cTn>
                                        <p:tgtEl>
                                          <p:spTgt spid="400">
                                            <p:txEl>
                                              <p:pRg st="2" end="2"/>
                                            </p:txEl>
                                          </p:spTgt>
                                        </p:tgtEl>
                                        <p:attrNameLst>
                                          <p:attrName>style.visibility</p:attrName>
                                        </p:attrNameLst>
                                      </p:cBhvr>
                                      <p:to>
                                        <p:strVal val="visible"/>
                                      </p:to>
                                    </p:set>
                                  </p:childTnLst>
                                </p:cTn>
                              </p:par>
                            </p:childTnLst>
                          </p:cTn>
                        </p:par>
                      </p:childTnLst>
                    </p:cTn>
                  </p:par>
                  <p:par>
                    <p:cTn id="849" fill="hold">
                      <p:stCondLst>
                        <p:cond delay="indefinite"/>
                      </p:stCondLst>
                      <p:childTnLst>
                        <p:par>
                          <p:cTn id="850" fill="hold">
                            <p:stCondLst>
                              <p:cond delay="0"/>
                            </p:stCondLst>
                            <p:childTnLst>
                              <p:par>
                                <p:cTn id="851" nodeType="clickEffect" fill="hold" presetClass="entr" presetID="1">
                                  <p:stCondLst>
                                    <p:cond delay="0"/>
                                  </p:stCondLst>
                                  <p:childTnLst>
                                    <p:set>
                                      <p:cBhvr>
                                        <p:cTn id="852" dur="1" fill="hold">
                                          <p:stCondLst>
                                            <p:cond delay="0"/>
                                          </p:stCondLst>
                                        </p:cTn>
                                        <p:tgtEl>
                                          <p:spTgt spid="400">
                                            <p:txEl>
                                              <p:pRg st="3" end="3"/>
                                            </p:txEl>
                                          </p:spTgt>
                                        </p:tgtEl>
                                        <p:attrNameLst>
                                          <p:attrName>style.visibility</p:attrName>
                                        </p:attrNameLst>
                                      </p:cBhvr>
                                      <p:to>
                                        <p:strVal val="visible"/>
                                      </p:to>
                                    </p:set>
                                  </p:childTnLst>
                                </p:cTn>
                              </p:par>
                            </p:childTnLst>
                          </p:cTn>
                        </p:par>
                      </p:childTnLst>
                    </p:cTn>
                  </p:par>
                  <p:par>
                    <p:cTn id="853" fill="hold">
                      <p:stCondLst>
                        <p:cond delay="indefinite"/>
                      </p:stCondLst>
                      <p:childTnLst>
                        <p:par>
                          <p:cTn id="854" fill="hold">
                            <p:stCondLst>
                              <p:cond delay="0"/>
                            </p:stCondLst>
                            <p:childTnLst>
                              <p:par>
                                <p:cTn id="855" nodeType="clickEffect" fill="hold" presetClass="entr" presetID="1">
                                  <p:stCondLst>
                                    <p:cond delay="0"/>
                                  </p:stCondLst>
                                  <p:childTnLst>
                                    <p:set>
                                      <p:cBhvr>
                                        <p:cTn id="856" dur="1" fill="hold">
                                          <p:stCondLst>
                                            <p:cond delay="0"/>
                                          </p:stCondLst>
                                        </p:cTn>
                                        <p:tgtEl>
                                          <p:spTgt spid="400">
                                            <p:txEl>
                                              <p:pRg st="4" end="4"/>
                                            </p:txEl>
                                          </p:spTgt>
                                        </p:tgtEl>
                                        <p:attrNameLst>
                                          <p:attrName>style.visibility</p:attrName>
                                        </p:attrNameLst>
                                      </p:cBhvr>
                                      <p:to>
                                        <p:strVal val="visible"/>
                                      </p:to>
                                    </p:set>
                                  </p:childTnLst>
                                </p:cTn>
                              </p:par>
                            </p:childTnLst>
                          </p:cTn>
                        </p:par>
                      </p:childTnLst>
                    </p:cTn>
                  </p:par>
                  <p:par>
                    <p:cTn id="857" fill="hold">
                      <p:stCondLst>
                        <p:cond delay="indefinite"/>
                      </p:stCondLst>
                      <p:childTnLst>
                        <p:par>
                          <p:cTn id="858" fill="hold">
                            <p:stCondLst>
                              <p:cond delay="0"/>
                            </p:stCondLst>
                            <p:childTnLst>
                              <p:par>
                                <p:cTn id="859" nodeType="clickEffect" fill="hold" presetClass="entr" presetID="1">
                                  <p:stCondLst>
                                    <p:cond delay="0"/>
                                  </p:stCondLst>
                                  <p:childTnLst>
                                    <p:set>
                                      <p:cBhvr>
                                        <p:cTn id="860" dur="1" fill="hold">
                                          <p:stCondLst>
                                            <p:cond delay="0"/>
                                          </p:stCondLst>
                                        </p:cTn>
                                        <p:tgtEl>
                                          <p:spTgt spid="400">
                                            <p:txEl>
                                              <p:pRg st="5" end="5"/>
                                            </p:txEl>
                                          </p:spTgt>
                                        </p:tgtEl>
                                        <p:attrNameLst>
                                          <p:attrName>style.visibility</p:attrName>
                                        </p:attrNameLst>
                                      </p:cBhvr>
                                      <p:to>
                                        <p:strVal val="visible"/>
                                      </p:to>
                                    </p:set>
                                  </p:childTnLst>
                                </p:cTn>
                              </p:par>
                            </p:childTnLst>
                          </p:cTn>
                        </p:par>
                      </p:childTnLst>
                    </p:cTn>
                  </p:par>
                  <p:par>
                    <p:cTn id="861" fill="hold">
                      <p:stCondLst>
                        <p:cond delay="indefinite"/>
                      </p:stCondLst>
                      <p:childTnLst>
                        <p:par>
                          <p:cTn id="862" fill="hold">
                            <p:stCondLst>
                              <p:cond delay="0"/>
                            </p:stCondLst>
                            <p:childTnLst>
                              <p:par>
                                <p:cTn id="863" nodeType="clickEffect" fill="hold" presetClass="entr" presetID="1">
                                  <p:stCondLst>
                                    <p:cond delay="0"/>
                                  </p:stCondLst>
                                  <p:childTnLst>
                                    <p:set>
                                      <p:cBhvr>
                                        <p:cTn id="864" dur="1" fill="hold">
                                          <p:stCondLst>
                                            <p:cond delay="0"/>
                                          </p:stCondLst>
                                        </p:cTn>
                                        <p:tgtEl>
                                          <p:spTgt spid="400">
                                            <p:txEl>
                                              <p:pRg st="6" end="6"/>
                                            </p:txEl>
                                          </p:spTgt>
                                        </p:tgtEl>
                                        <p:attrNameLst>
                                          <p:attrName>style.visibility</p:attrName>
                                        </p:attrNameLst>
                                      </p:cBhvr>
                                      <p:to>
                                        <p:strVal val="visible"/>
                                      </p:to>
                                    </p:set>
                                  </p:childTnLst>
                                </p:cTn>
                              </p:par>
                            </p:childTnLst>
                          </p:cTn>
                        </p:par>
                      </p:childTnLst>
                    </p:cTn>
                  </p:par>
                  <p:par>
                    <p:cTn id="865" fill="hold">
                      <p:stCondLst>
                        <p:cond delay="indefinite"/>
                      </p:stCondLst>
                      <p:childTnLst>
                        <p:par>
                          <p:cTn id="866" fill="hold">
                            <p:stCondLst>
                              <p:cond delay="0"/>
                            </p:stCondLst>
                            <p:childTnLst>
                              <p:par>
                                <p:cTn id="867" nodeType="clickEffect" fill="hold" presetClass="entr" presetID="1">
                                  <p:stCondLst>
                                    <p:cond delay="0"/>
                                  </p:stCondLst>
                                  <p:childTnLst>
                                    <p:set>
                                      <p:cBhvr>
                                        <p:cTn id="868" dur="1" fill="hold">
                                          <p:stCondLst>
                                            <p:cond delay="0"/>
                                          </p:stCondLst>
                                        </p:cTn>
                                        <p:tgtEl>
                                          <p:spTgt spid="402"/>
                                        </p:tgtEl>
                                        <p:attrNameLst>
                                          <p:attrName>style.visibility</p:attrName>
                                        </p:attrNameLst>
                                      </p:cBhvr>
                                      <p:to>
                                        <p:strVal val="visible"/>
                                      </p:to>
                                    </p:set>
                                  </p:childTnLst>
                                </p:cTn>
                              </p:par>
                            </p:childTnLst>
                          </p:cTn>
                        </p:par>
                      </p:childTnLst>
                    </p:cTn>
                  </p:par>
                  <p:par>
                    <p:cTn id="869" fill="hold">
                      <p:stCondLst>
                        <p:cond delay="indefinite"/>
                      </p:stCondLst>
                      <p:childTnLst>
                        <p:par>
                          <p:cTn id="870" fill="hold">
                            <p:stCondLst>
                              <p:cond delay="0"/>
                            </p:stCondLst>
                            <p:childTnLst>
                              <p:par>
                                <p:cTn id="871" nodeType="clickEffect" fill="hold" presetClass="entr" presetID="1">
                                  <p:stCondLst>
                                    <p:cond delay="0"/>
                                  </p:stCondLst>
                                  <p:childTnLst>
                                    <p:set>
                                      <p:cBhvr>
                                        <p:cTn id="872" dur="1" fill="hold">
                                          <p:stCondLst>
                                            <p:cond delay="0"/>
                                          </p:stCondLst>
                                        </p:cTn>
                                        <p:tgtEl>
                                          <p:spTgt spid="40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4" name="PlaceHolder 1"/>
          <p:cNvSpPr>
            <a:spLocks noGrp="1"/>
          </p:cNvSpPr>
          <p:nvPr>
            <p:ph type="title"/>
          </p:nvPr>
        </p:nvSpPr>
        <p:spPr>
          <a:xfrm>
            <a:off x="609480" y="152640"/>
            <a:ext cx="7720920" cy="1370880"/>
          </a:xfrm>
          <a:prstGeom prst="rect">
            <a:avLst/>
          </a:prstGeom>
          <a:noFill/>
          <a:ln w="0">
            <a:noFill/>
          </a:ln>
        </p:spPr>
        <p:txBody>
          <a:bodyPr lIns="90000" rIns="90000" tIns="45000" bIns="45000" anchor="b">
            <a:normAutofit/>
          </a:bodyPr>
          <a:p>
            <a:pPr>
              <a:lnSpc>
                <a:spcPct val="100000"/>
              </a:lnSpc>
              <a:tabLst>
                <a:tab algn="l" pos="0"/>
              </a:tabLst>
            </a:pPr>
            <a:r>
              <a:rPr b="0" lang="en-US" sz="3600" spc="-1" strike="noStrike">
                <a:solidFill>
                  <a:srgbClr val="d1282e"/>
                </a:solidFill>
                <a:latin typeface="Arial Black"/>
                <a:ea typeface="Arial Black"/>
              </a:rPr>
              <a:t>AUTOMATED DECISIONS OF CONSEQUENCE</a:t>
            </a:r>
            <a:endParaRPr b="0" lang="en-US" sz="3600" spc="-1" strike="noStrike">
              <a:latin typeface="Arial"/>
            </a:endParaRPr>
          </a:p>
        </p:txBody>
      </p:sp>
      <p:sp>
        <p:nvSpPr>
          <p:cNvPr id="405" name="PlaceHolder 2"/>
          <p:cNvSpPr>
            <a:spLocks noGrp="1"/>
          </p:cNvSpPr>
          <p:nvPr>
            <p:ph type="sldNum"/>
          </p:nvPr>
        </p:nvSpPr>
        <p:spPr>
          <a:xfrm rot="16200000">
            <a:off x="11188800" y="5825160"/>
            <a:ext cx="1315080" cy="486000"/>
          </a:xfrm>
          <a:prstGeom prst="rect">
            <a:avLst/>
          </a:prstGeom>
          <a:noFill/>
          <a:ln w="0">
            <a:noFill/>
          </a:ln>
        </p:spPr>
        <p:txBody>
          <a:bodyPr lIns="90000" rIns="90000" tIns="45000" bIns="45000" anchor="ctr">
            <a:noAutofit/>
          </a:bodyPr>
          <a:p>
            <a:pPr>
              <a:lnSpc>
                <a:spcPct val="100000"/>
              </a:lnSpc>
              <a:tabLst>
                <a:tab algn="l" pos="0"/>
              </a:tabLst>
            </a:pPr>
            <a:fld id="{8CA8A73E-72BB-49FD-BE96-1098D5363594}" type="slidenum">
              <a:rPr b="1" lang="en-US" sz="2400" spc="-1" strike="noStrike">
                <a:solidFill>
                  <a:srgbClr val="d1282e"/>
                </a:solidFill>
                <a:latin typeface="Arial"/>
                <a:ea typeface="Arial"/>
              </a:rPr>
              <a:t>&lt;number&gt;</a:t>
            </a:fld>
            <a:endParaRPr b="0" lang="en-US" sz="2400" spc="-1" strike="noStrike">
              <a:latin typeface="Times New Roman"/>
            </a:endParaRPr>
          </a:p>
        </p:txBody>
      </p:sp>
      <p:grpSp>
        <p:nvGrpSpPr>
          <p:cNvPr id="406" name="Google Shape;452;p48"/>
          <p:cNvGrpSpPr/>
          <p:nvPr/>
        </p:nvGrpSpPr>
        <p:grpSpPr>
          <a:xfrm>
            <a:off x="609480" y="1951920"/>
            <a:ext cx="2029680" cy="1982160"/>
            <a:chOff x="609480" y="1951920"/>
            <a:chExt cx="2029680" cy="1982160"/>
          </a:xfrm>
        </p:grpSpPr>
        <p:grpSp>
          <p:nvGrpSpPr>
            <p:cNvPr id="407" name="Google Shape;453;p48"/>
            <p:cNvGrpSpPr/>
            <p:nvPr/>
          </p:nvGrpSpPr>
          <p:grpSpPr>
            <a:xfrm>
              <a:off x="609480" y="1951920"/>
              <a:ext cx="2029680" cy="1135080"/>
              <a:chOff x="609480" y="1951920"/>
              <a:chExt cx="2029680" cy="1135080"/>
            </a:xfrm>
          </p:grpSpPr>
          <p:pic>
            <p:nvPicPr>
              <p:cNvPr id="408" name="Google Shape;454;p48" descr=""/>
              <p:cNvPicPr/>
              <p:nvPr/>
            </p:nvPicPr>
            <p:blipFill>
              <a:blip r:embed="rId1"/>
              <a:stretch/>
            </p:blipFill>
            <p:spPr>
              <a:xfrm>
                <a:off x="774720" y="2649600"/>
                <a:ext cx="656640" cy="437400"/>
              </a:xfrm>
              <a:prstGeom prst="rect">
                <a:avLst/>
              </a:prstGeom>
              <a:ln w="0">
                <a:noFill/>
              </a:ln>
            </p:spPr>
          </p:pic>
          <p:pic>
            <p:nvPicPr>
              <p:cNvPr id="409" name="Google Shape;455;p48" descr=""/>
              <p:cNvPicPr/>
              <p:nvPr/>
            </p:nvPicPr>
            <p:blipFill>
              <a:blip r:embed="rId2"/>
              <a:stretch/>
            </p:blipFill>
            <p:spPr>
              <a:xfrm>
                <a:off x="609480" y="2074680"/>
                <a:ext cx="986760" cy="385920"/>
              </a:xfrm>
              <a:prstGeom prst="rect">
                <a:avLst/>
              </a:prstGeom>
              <a:ln w="0">
                <a:noFill/>
              </a:ln>
            </p:spPr>
          </p:pic>
          <p:pic>
            <p:nvPicPr>
              <p:cNvPr id="410" name="Google Shape;456;p48" descr=""/>
              <p:cNvPicPr/>
              <p:nvPr/>
            </p:nvPicPr>
            <p:blipFill>
              <a:blip r:embed="rId3"/>
              <a:stretch/>
            </p:blipFill>
            <p:spPr>
              <a:xfrm>
                <a:off x="1781640" y="1951920"/>
                <a:ext cx="656640" cy="313200"/>
              </a:xfrm>
              <a:prstGeom prst="rect">
                <a:avLst/>
              </a:prstGeom>
              <a:ln w="0">
                <a:noFill/>
              </a:ln>
            </p:spPr>
          </p:pic>
          <p:pic>
            <p:nvPicPr>
              <p:cNvPr id="411" name="Google Shape;457;p48" descr=""/>
              <p:cNvPicPr/>
              <p:nvPr/>
            </p:nvPicPr>
            <p:blipFill>
              <a:blip r:embed="rId4"/>
              <a:stretch/>
            </p:blipFill>
            <p:spPr>
              <a:xfrm>
                <a:off x="1581120" y="2741040"/>
                <a:ext cx="1058040" cy="254520"/>
              </a:xfrm>
              <a:prstGeom prst="rect">
                <a:avLst/>
              </a:prstGeom>
              <a:ln w="0">
                <a:noFill/>
              </a:ln>
            </p:spPr>
          </p:pic>
        </p:grpSp>
        <p:sp>
          <p:nvSpPr>
            <p:cNvPr id="412" name="Google Shape;458;p48"/>
            <p:cNvSpPr/>
            <p:nvPr/>
          </p:nvSpPr>
          <p:spPr>
            <a:xfrm>
              <a:off x="957240" y="3631680"/>
              <a:ext cx="1087560" cy="302400"/>
            </a:xfrm>
            <a:prstGeom prst="rect">
              <a:avLst/>
            </a:prstGeom>
            <a:noFill/>
            <a:ln w="0">
              <a:noFill/>
            </a:ln>
          </p:spPr>
          <p:style>
            <a:lnRef idx="0"/>
            <a:fillRef idx="0"/>
            <a:effectRef idx="0"/>
            <a:fontRef idx="minor"/>
          </p:style>
          <p:txBody>
            <a:bodyPr lIns="35640" rIns="35640" tIns="35640" bIns="35640" anchor="t">
              <a:noAutofit/>
            </a:bodyPr>
            <a:p>
              <a:pPr marL="457200" algn="ctr">
                <a:lnSpc>
                  <a:spcPct val="100000"/>
                </a:lnSpc>
                <a:tabLst>
                  <a:tab algn="l" pos="0"/>
                </a:tabLst>
              </a:pPr>
              <a:r>
                <a:rPr b="1" lang="en-US" sz="1500" spc="-1" strike="noStrike">
                  <a:solidFill>
                    <a:srgbClr val="d1282e"/>
                  </a:solidFill>
                  <a:latin typeface="Arial"/>
                  <a:ea typeface="Arial"/>
                </a:rPr>
                <a:t>Hiring</a:t>
              </a:r>
              <a:endParaRPr b="0" lang="en-US" sz="1500" spc="-1" strike="noStrike">
                <a:latin typeface="Arial"/>
              </a:endParaRPr>
            </a:p>
          </p:txBody>
        </p:sp>
      </p:grpSp>
      <p:grpSp>
        <p:nvGrpSpPr>
          <p:cNvPr id="413" name="Google Shape;459;p48"/>
          <p:cNvGrpSpPr/>
          <p:nvPr/>
        </p:nvGrpSpPr>
        <p:grpSpPr>
          <a:xfrm>
            <a:off x="2969640" y="1617480"/>
            <a:ext cx="2509200" cy="2316600"/>
            <a:chOff x="2969640" y="1617480"/>
            <a:chExt cx="2509200" cy="2316600"/>
          </a:xfrm>
        </p:grpSpPr>
        <p:sp>
          <p:nvSpPr>
            <p:cNvPr id="414" name="Google Shape;460;p48"/>
            <p:cNvSpPr/>
            <p:nvPr/>
          </p:nvSpPr>
          <p:spPr>
            <a:xfrm>
              <a:off x="3678840" y="3631680"/>
              <a:ext cx="816840" cy="302400"/>
            </a:xfrm>
            <a:prstGeom prst="rect">
              <a:avLst/>
            </a:prstGeom>
            <a:noFill/>
            <a:ln w="0">
              <a:noFill/>
            </a:ln>
          </p:spPr>
          <p:style>
            <a:lnRef idx="0"/>
            <a:fillRef idx="0"/>
            <a:effectRef idx="0"/>
            <a:fontRef idx="minor"/>
          </p:style>
          <p:txBody>
            <a:bodyPr lIns="35640" rIns="35640" tIns="35640" bIns="35640" anchor="t">
              <a:noAutofit/>
            </a:bodyPr>
            <a:p>
              <a:pPr algn="ctr">
                <a:lnSpc>
                  <a:spcPct val="100000"/>
                </a:lnSpc>
                <a:tabLst>
                  <a:tab algn="l" pos="0"/>
                </a:tabLst>
              </a:pPr>
              <a:r>
                <a:rPr b="1" lang="en-US" sz="1500" spc="-1" strike="noStrike">
                  <a:solidFill>
                    <a:srgbClr val="d1282e"/>
                  </a:solidFill>
                  <a:latin typeface="Arial"/>
                  <a:ea typeface="Arial"/>
                </a:rPr>
                <a:t>Lending</a:t>
              </a:r>
              <a:endParaRPr b="0" lang="en-US" sz="1500" spc="-1" strike="noStrike">
                <a:latin typeface="Arial"/>
              </a:endParaRPr>
            </a:p>
          </p:txBody>
        </p:sp>
        <p:grpSp>
          <p:nvGrpSpPr>
            <p:cNvPr id="415" name="Google Shape;461;p48"/>
            <p:cNvGrpSpPr/>
            <p:nvPr/>
          </p:nvGrpSpPr>
          <p:grpSpPr>
            <a:xfrm>
              <a:off x="2969640" y="1617480"/>
              <a:ext cx="2509200" cy="1576800"/>
              <a:chOff x="2969640" y="1617480"/>
              <a:chExt cx="2509200" cy="1576800"/>
            </a:xfrm>
          </p:grpSpPr>
          <p:pic>
            <p:nvPicPr>
              <p:cNvPr id="416" name="Google Shape;462;p48" descr=""/>
              <p:cNvPicPr/>
              <p:nvPr/>
            </p:nvPicPr>
            <p:blipFill>
              <a:blip r:embed="rId5"/>
              <a:stretch/>
            </p:blipFill>
            <p:spPr>
              <a:xfrm>
                <a:off x="2969640" y="2145960"/>
                <a:ext cx="2282760" cy="426960"/>
              </a:xfrm>
              <a:prstGeom prst="rect">
                <a:avLst/>
              </a:prstGeom>
              <a:ln w="0">
                <a:noFill/>
              </a:ln>
            </p:spPr>
          </p:pic>
          <p:pic>
            <p:nvPicPr>
              <p:cNvPr id="417" name="Google Shape;463;p48" descr=""/>
              <p:cNvPicPr/>
              <p:nvPr/>
            </p:nvPicPr>
            <p:blipFill>
              <a:blip r:embed="rId6"/>
              <a:stretch/>
            </p:blipFill>
            <p:spPr>
              <a:xfrm>
                <a:off x="3507840" y="2686320"/>
                <a:ext cx="1971000" cy="507960"/>
              </a:xfrm>
              <a:prstGeom prst="rect">
                <a:avLst/>
              </a:prstGeom>
              <a:ln w="0">
                <a:noFill/>
              </a:ln>
            </p:spPr>
          </p:pic>
          <p:pic>
            <p:nvPicPr>
              <p:cNvPr id="418" name="Google Shape;464;p48" descr=""/>
              <p:cNvPicPr/>
              <p:nvPr/>
            </p:nvPicPr>
            <p:blipFill>
              <a:blip r:embed="rId7"/>
              <a:stretch/>
            </p:blipFill>
            <p:spPr>
              <a:xfrm>
                <a:off x="3322440" y="1617480"/>
                <a:ext cx="1315440" cy="572400"/>
              </a:xfrm>
              <a:prstGeom prst="rect">
                <a:avLst/>
              </a:prstGeom>
              <a:ln w="0">
                <a:noFill/>
              </a:ln>
            </p:spPr>
          </p:pic>
        </p:grpSp>
      </p:grpSp>
      <p:grpSp>
        <p:nvGrpSpPr>
          <p:cNvPr id="419" name="Google Shape;465;p48"/>
          <p:cNvGrpSpPr/>
          <p:nvPr/>
        </p:nvGrpSpPr>
        <p:grpSpPr>
          <a:xfrm>
            <a:off x="5619600" y="1460520"/>
            <a:ext cx="1828800" cy="2473560"/>
            <a:chOff x="5619600" y="1460520"/>
            <a:chExt cx="1828800" cy="2473560"/>
          </a:xfrm>
        </p:grpSpPr>
        <p:sp>
          <p:nvSpPr>
            <p:cNvPr id="420" name="Google Shape;466;p48"/>
            <p:cNvSpPr/>
            <p:nvPr/>
          </p:nvSpPr>
          <p:spPr>
            <a:xfrm>
              <a:off x="5878800" y="3400920"/>
              <a:ext cx="1086120" cy="533160"/>
            </a:xfrm>
            <a:prstGeom prst="rect">
              <a:avLst/>
            </a:prstGeom>
            <a:noFill/>
            <a:ln w="0">
              <a:noFill/>
            </a:ln>
          </p:spPr>
          <p:style>
            <a:lnRef idx="0"/>
            <a:fillRef idx="0"/>
            <a:effectRef idx="0"/>
            <a:fontRef idx="minor"/>
          </p:style>
          <p:txBody>
            <a:bodyPr lIns="35640" rIns="35640" tIns="35640" bIns="35640" anchor="t">
              <a:noAutofit/>
            </a:bodyPr>
            <a:p>
              <a:pPr algn="ctr">
                <a:lnSpc>
                  <a:spcPct val="100000"/>
                </a:lnSpc>
                <a:tabLst>
                  <a:tab algn="l" pos="0"/>
                </a:tabLst>
              </a:pPr>
              <a:r>
                <a:rPr b="1" lang="en-US" sz="1500" spc="-1" strike="noStrike">
                  <a:solidFill>
                    <a:srgbClr val="d1282e"/>
                  </a:solidFill>
                  <a:latin typeface="Arial"/>
                  <a:ea typeface="Arial"/>
                </a:rPr>
                <a:t>Policing/</a:t>
              </a:r>
              <a:endParaRPr b="0" lang="en-US" sz="1500" spc="-1" strike="noStrike">
                <a:latin typeface="Arial"/>
              </a:endParaRPr>
            </a:p>
            <a:p>
              <a:pPr algn="ctr">
                <a:lnSpc>
                  <a:spcPct val="100000"/>
                </a:lnSpc>
                <a:tabLst>
                  <a:tab algn="l" pos="0"/>
                </a:tabLst>
              </a:pPr>
              <a:r>
                <a:rPr b="1" lang="en-US" sz="1500" spc="-1" strike="noStrike">
                  <a:solidFill>
                    <a:srgbClr val="d1282e"/>
                  </a:solidFill>
                  <a:latin typeface="Arial"/>
                  <a:ea typeface="Arial"/>
                </a:rPr>
                <a:t>sentencing</a:t>
              </a:r>
              <a:endParaRPr b="0" lang="en-US" sz="1500" spc="-1" strike="noStrike">
                <a:latin typeface="Arial"/>
              </a:endParaRPr>
            </a:p>
          </p:txBody>
        </p:sp>
        <p:grpSp>
          <p:nvGrpSpPr>
            <p:cNvPr id="421" name="Google Shape;467;p48"/>
            <p:cNvGrpSpPr/>
            <p:nvPr/>
          </p:nvGrpSpPr>
          <p:grpSpPr>
            <a:xfrm>
              <a:off x="5619600" y="1460520"/>
              <a:ext cx="1828800" cy="1557720"/>
              <a:chOff x="5619600" y="1460520"/>
              <a:chExt cx="1828800" cy="1557720"/>
            </a:xfrm>
          </p:grpSpPr>
          <p:pic>
            <p:nvPicPr>
              <p:cNvPr id="422" name="Google Shape;468;p48" descr=""/>
              <p:cNvPicPr/>
              <p:nvPr/>
            </p:nvPicPr>
            <p:blipFill>
              <a:blip r:embed="rId8"/>
              <a:stretch/>
            </p:blipFill>
            <p:spPr>
              <a:xfrm>
                <a:off x="5878800" y="2451960"/>
                <a:ext cx="1569600" cy="566280"/>
              </a:xfrm>
              <a:prstGeom prst="rect">
                <a:avLst/>
              </a:prstGeom>
              <a:ln w="0">
                <a:noFill/>
              </a:ln>
            </p:spPr>
          </p:pic>
          <p:pic>
            <p:nvPicPr>
              <p:cNvPr id="423" name="Google Shape;469;p48" descr=""/>
              <p:cNvPicPr/>
              <p:nvPr/>
            </p:nvPicPr>
            <p:blipFill>
              <a:blip r:embed="rId9"/>
              <a:stretch/>
            </p:blipFill>
            <p:spPr>
              <a:xfrm>
                <a:off x="5619600" y="1460520"/>
                <a:ext cx="1180800" cy="1180800"/>
              </a:xfrm>
              <a:prstGeom prst="rect">
                <a:avLst/>
              </a:prstGeom>
              <a:ln w="0">
                <a:noFill/>
              </a:ln>
            </p:spPr>
          </p:pic>
        </p:grpSp>
      </p:grpSp>
      <p:pic>
        <p:nvPicPr>
          <p:cNvPr id="424" name="Google Shape;470;p48" descr=""/>
          <p:cNvPicPr/>
          <p:nvPr/>
        </p:nvPicPr>
        <p:blipFill>
          <a:blip r:embed="rId10"/>
          <a:stretch/>
        </p:blipFill>
        <p:spPr>
          <a:xfrm>
            <a:off x="6460560" y="4370400"/>
            <a:ext cx="1612080" cy="2078640"/>
          </a:xfrm>
          <a:prstGeom prst="rect">
            <a:avLst/>
          </a:prstGeom>
          <a:ln w="0">
            <a:noFill/>
          </a:ln>
        </p:spPr>
      </p:pic>
      <p:sp>
        <p:nvSpPr>
          <p:cNvPr id="425" name="Google Shape;471;p48"/>
          <p:cNvSpPr/>
          <p:nvPr/>
        </p:nvSpPr>
        <p:spPr>
          <a:xfrm>
            <a:off x="777600" y="4521240"/>
            <a:ext cx="3187800" cy="625320"/>
          </a:xfrm>
          <a:prstGeom prst="rect">
            <a:avLst/>
          </a:prstGeom>
          <a:noFill/>
          <a:ln w="0">
            <a:noFill/>
          </a:ln>
        </p:spPr>
        <p:style>
          <a:lnRef idx="0"/>
          <a:fillRef idx="0"/>
          <a:effectRef idx="0"/>
          <a:fontRef idx="minor"/>
        </p:style>
        <p:txBody>
          <a:bodyPr lIns="35640" rIns="35640" tIns="35640" bIns="35640" anchor="t">
            <a:noAutofit/>
          </a:bodyPr>
          <a:p>
            <a:pPr>
              <a:lnSpc>
                <a:spcPct val="100000"/>
              </a:lnSpc>
              <a:tabLst>
                <a:tab algn="l" pos="0"/>
              </a:tabLst>
            </a:pPr>
            <a:r>
              <a:rPr b="0" lang="en-US" sz="1800" spc="-1" strike="noStrike">
                <a:solidFill>
                  <a:srgbClr val="000000"/>
                </a:solidFill>
                <a:latin typeface="Arial"/>
                <a:ea typeface="Arial"/>
              </a:rPr>
              <a:t>Search for minority names 🡪 </a:t>
            </a:r>
            <a:endParaRPr b="0" lang="en-US" sz="1800" spc="-1" strike="noStrike">
              <a:latin typeface="Arial"/>
            </a:endParaRPr>
          </a:p>
          <a:p>
            <a:pPr>
              <a:lnSpc>
                <a:spcPct val="100000"/>
              </a:lnSpc>
              <a:tabLst>
                <a:tab algn="l" pos="0"/>
              </a:tabLst>
            </a:pPr>
            <a:r>
              <a:rPr b="0" lang="en-US" sz="1800" spc="-1" strike="noStrike">
                <a:solidFill>
                  <a:srgbClr val="000000"/>
                </a:solidFill>
                <a:latin typeface="Arial"/>
                <a:ea typeface="Arial"/>
              </a:rPr>
              <a:t>	</a:t>
            </a:r>
            <a:r>
              <a:rPr b="0" lang="en-US" sz="1800" spc="-1" strike="noStrike">
                <a:solidFill>
                  <a:srgbClr val="000000"/>
                </a:solidFill>
                <a:latin typeface="Arial"/>
                <a:ea typeface="Arial"/>
              </a:rPr>
              <a:t>ads for DUI/arrest records</a:t>
            </a:r>
            <a:endParaRPr b="0" lang="en-US" sz="1800" spc="-1" strike="noStrike">
              <a:latin typeface="Arial"/>
            </a:endParaRPr>
          </a:p>
        </p:txBody>
      </p:sp>
      <p:sp>
        <p:nvSpPr>
          <p:cNvPr id="426" name="Google Shape;472;p48"/>
          <p:cNvSpPr/>
          <p:nvPr/>
        </p:nvSpPr>
        <p:spPr>
          <a:xfrm>
            <a:off x="752760" y="5445360"/>
            <a:ext cx="5200920" cy="625320"/>
          </a:xfrm>
          <a:prstGeom prst="rect">
            <a:avLst/>
          </a:prstGeom>
          <a:noFill/>
          <a:ln w="0">
            <a:noFill/>
          </a:ln>
        </p:spPr>
        <p:style>
          <a:lnRef idx="0"/>
          <a:fillRef idx="0"/>
          <a:effectRef idx="0"/>
          <a:fontRef idx="minor"/>
        </p:style>
        <p:txBody>
          <a:bodyPr lIns="35640" rIns="35640" tIns="35640" bIns="35640" anchor="t">
            <a:noAutofit/>
          </a:bodyPr>
          <a:p>
            <a:pPr>
              <a:lnSpc>
                <a:spcPct val="100000"/>
              </a:lnSpc>
              <a:tabLst>
                <a:tab algn="l" pos="0"/>
              </a:tabLst>
            </a:pPr>
            <a:r>
              <a:rPr b="0" lang="en-US" sz="1800" spc="-1" strike="noStrike">
                <a:solidFill>
                  <a:srgbClr val="000000"/>
                </a:solidFill>
                <a:latin typeface="Arial"/>
                <a:ea typeface="Arial"/>
              </a:rPr>
              <a:t>Female cookies 🡪</a:t>
            </a:r>
            <a:endParaRPr b="0" lang="en-US" sz="1800" spc="-1" strike="noStrike">
              <a:latin typeface="Arial"/>
            </a:endParaRPr>
          </a:p>
          <a:p>
            <a:pPr>
              <a:lnSpc>
                <a:spcPct val="100000"/>
              </a:lnSpc>
              <a:tabLst>
                <a:tab algn="l" pos="0"/>
              </a:tabLst>
            </a:pPr>
            <a:r>
              <a:rPr b="0" lang="en-US" sz="1800" spc="-1" strike="noStrike">
                <a:solidFill>
                  <a:srgbClr val="000000"/>
                </a:solidFill>
                <a:latin typeface="Arial"/>
                <a:ea typeface="Arial"/>
              </a:rPr>
              <a:t>	</a:t>
            </a:r>
            <a:r>
              <a:rPr b="0" lang="en-US" sz="1800" spc="-1" strike="noStrike">
                <a:solidFill>
                  <a:srgbClr val="000000"/>
                </a:solidFill>
                <a:latin typeface="Arial"/>
                <a:ea typeface="Arial"/>
              </a:rPr>
              <a:t>less freq. shown professional job opening ads</a:t>
            </a:r>
            <a:endParaRPr b="0" lang="en-US" sz="1800" spc="-1" strike="noStrike">
              <a:latin typeface="Arial"/>
            </a:endParaRPr>
          </a:p>
        </p:txBody>
      </p:sp>
      <p:sp>
        <p:nvSpPr>
          <p:cNvPr id="427" name="Google Shape;473;p48"/>
          <p:cNvSpPr/>
          <p:nvPr/>
        </p:nvSpPr>
        <p:spPr>
          <a:xfrm>
            <a:off x="4660920" y="934560"/>
            <a:ext cx="3376800" cy="482400"/>
          </a:xfrm>
          <a:prstGeom prst="rect">
            <a:avLst/>
          </a:prstGeom>
          <a:noFill/>
          <a:ln w="0">
            <a:noFill/>
          </a:ln>
        </p:spPr>
        <p:style>
          <a:lnRef idx="0"/>
          <a:fillRef idx="0"/>
          <a:effectRef idx="0"/>
          <a:fontRef idx="minor"/>
        </p:style>
        <p:txBody>
          <a:bodyPr lIns="35640" rIns="35640" tIns="35640" bIns="35640" anchor="t">
            <a:noAutofit/>
          </a:bodyPr>
          <a:p>
            <a:pPr>
              <a:lnSpc>
                <a:spcPct val="100000"/>
              </a:lnSpc>
              <a:tabLst>
                <a:tab algn="l" pos="0"/>
              </a:tabLst>
            </a:pPr>
            <a:r>
              <a:rPr b="0" lang="en-US" sz="1340" spc="-1" strike="noStrike">
                <a:solidFill>
                  <a:srgbClr val="000000"/>
                </a:solidFill>
                <a:latin typeface="Arial"/>
                <a:ea typeface="Arial"/>
              </a:rPr>
              <a:t>[Sweeney 2013, Miller 2015, Byrnes 2016, </a:t>
            </a:r>
            <a:endParaRPr b="0" lang="en-US" sz="1340" spc="-1" strike="noStrike">
              <a:latin typeface="Arial"/>
            </a:endParaRPr>
          </a:p>
          <a:p>
            <a:pPr>
              <a:lnSpc>
                <a:spcPct val="100000"/>
              </a:lnSpc>
              <a:tabLst>
                <a:tab algn="l" pos="0"/>
              </a:tabLst>
            </a:pPr>
            <a:r>
              <a:rPr b="0" lang="en-US" sz="1340" spc="-1" strike="noStrike">
                <a:solidFill>
                  <a:srgbClr val="000000"/>
                </a:solidFill>
                <a:latin typeface="Arial"/>
                <a:ea typeface="Arial"/>
              </a:rPr>
              <a:t> </a:t>
            </a:r>
            <a:r>
              <a:rPr b="0" lang="en-US" sz="1340" spc="-1" strike="noStrike">
                <a:solidFill>
                  <a:srgbClr val="000000"/>
                </a:solidFill>
                <a:latin typeface="Arial"/>
                <a:ea typeface="Arial"/>
              </a:rPr>
              <a:t>Rudin 2013, Barry-Jester et al. 2015]</a:t>
            </a:r>
            <a:endParaRPr b="0" lang="en-US" sz="1340" spc="-1" strike="noStrike">
              <a:latin typeface="Arial"/>
            </a:endParaRPr>
          </a:p>
        </p:txBody>
      </p:sp>
      <p:pic>
        <p:nvPicPr>
          <p:cNvPr id="428" name="Google Shape;474;p48" descr="Graphical user interface, text, application&#10;&#10;Description automatically generated"/>
          <p:cNvPicPr/>
          <p:nvPr/>
        </p:nvPicPr>
        <p:blipFill>
          <a:blip r:embed="rId11"/>
          <a:stretch/>
        </p:blipFill>
        <p:spPr>
          <a:xfrm>
            <a:off x="8044200" y="2000520"/>
            <a:ext cx="3798000" cy="2968560"/>
          </a:xfrm>
          <a:prstGeom prst="rect">
            <a:avLst/>
          </a:prstGeom>
          <a:ln w="0">
            <a:noFill/>
          </a:ln>
        </p:spPr>
      </p:pic>
    </p:spTree>
  </p:cSld>
  <mc:AlternateContent>
    <mc:Choice Requires="p14">
      <p:transition spd="slow" p14:dur="2000"/>
    </mc:Choice>
    <mc:Fallback>
      <p:transition spd="slow"/>
    </mc:Fallback>
  </mc:AlternateContent>
  <p:timing>
    <p:tnLst>
      <p:par>
        <p:cTn id="873" dur="indefinite" restart="never" nodeType="tmRoot">
          <p:childTnLst>
            <p:seq>
              <p:cTn id="874" dur="indefinite" nodeType="mainSeq">
                <p:childTnLst>
                  <p:par>
                    <p:cTn id="875" fill="hold">
                      <p:stCondLst>
                        <p:cond delay="indefinite"/>
                      </p:stCondLst>
                      <p:childTnLst>
                        <p:par>
                          <p:cTn id="876" fill="hold">
                            <p:stCondLst>
                              <p:cond delay="0"/>
                            </p:stCondLst>
                            <p:childTnLst>
                              <p:par>
                                <p:cTn id="877" nodeType="clickEffect" fill="hold" presetClass="entr" presetID="1">
                                  <p:stCondLst>
                                    <p:cond delay="0"/>
                                  </p:stCondLst>
                                  <p:childTnLst>
                                    <p:set>
                                      <p:cBhvr>
                                        <p:cTn id="878" dur="1" fill="hold">
                                          <p:stCondLst>
                                            <p:cond delay="0"/>
                                          </p:stCondLst>
                                        </p:cTn>
                                        <p:tgtEl>
                                          <p:spTgt spid="406"/>
                                        </p:tgtEl>
                                        <p:attrNameLst>
                                          <p:attrName>style.visibility</p:attrName>
                                        </p:attrNameLst>
                                      </p:cBhvr>
                                      <p:to>
                                        <p:strVal val="visible"/>
                                      </p:to>
                                    </p:set>
                                  </p:childTnLst>
                                </p:cTn>
                              </p:par>
                            </p:childTnLst>
                          </p:cTn>
                        </p:par>
                      </p:childTnLst>
                    </p:cTn>
                  </p:par>
                  <p:par>
                    <p:cTn id="879" fill="hold">
                      <p:stCondLst>
                        <p:cond delay="indefinite"/>
                      </p:stCondLst>
                      <p:childTnLst>
                        <p:par>
                          <p:cTn id="880" fill="hold">
                            <p:stCondLst>
                              <p:cond delay="0"/>
                            </p:stCondLst>
                            <p:childTnLst>
                              <p:par>
                                <p:cTn id="881" nodeType="clickEffect" fill="hold" presetClass="entr" presetID="1">
                                  <p:stCondLst>
                                    <p:cond delay="0"/>
                                  </p:stCondLst>
                                  <p:childTnLst>
                                    <p:set>
                                      <p:cBhvr>
                                        <p:cTn id="882" dur="1" fill="hold">
                                          <p:stCondLst>
                                            <p:cond delay="0"/>
                                          </p:stCondLst>
                                        </p:cTn>
                                        <p:tgtEl>
                                          <p:spTgt spid="413"/>
                                        </p:tgtEl>
                                        <p:attrNameLst>
                                          <p:attrName>style.visibility</p:attrName>
                                        </p:attrNameLst>
                                      </p:cBhvr>
                                      <p:to>
                                        <p:strVal val="visible"/>
                                      </p:to>
                                    </p:set>
                                  </p:childTnLst>
                                </p:cTn>
                              </p:par>
                            </p:childTnLst>
                          </p:cTn>
                        </p:par>
                      </p:childTnLst>
                    </p:cTn>
                  </p:par>
                  <p:par>
                    <p:cTn id="883" fill="hold">
                      <p:stCondLst>
                        <p:cond delay="indefinite"/>
                      </p:stCondLst>
                      <p:childTnLst>
                        <p:par>
                          <p:cTn id="884" fill="hold">
                            <p:stCondLst>
                              <p:cond delay="0"/>
                            </p:stCondLst>
                            <p:childTnLst>
                              <p:par>
                                <p:cTn id="885" nodeType="clickEffect" fill="hold" presetClass="entr" presetID="1">
                                  <p:stCondLst>
                                    <p:cond delay="0"/>
                                  </p:stCondLst>
                                  <p:childTnLst>
                                    <p:set>
                                      <p:cBhvr>
                                        <p:cTn id="886" dur="1" fill="hold">
                                          <p:stCondLst>
                                            <p:cond delay="0"/>
                                          </p:stCondLst>
                                        </p:cTn>
                                        <p:tgtEl>
                                          <p:spTgt spid="419"/>
                                        </p:tgtEl>
                                        <p:attrNameLst>
                                          <p:attrName>style.visibility</p:attrName>
                                        </p:attrNameLst>
                                      </p:cBhvr>
                                      <p:to>
                                        <p:strVal val="visible"/>
                                      </p:to>
                                    </p:set>
                                  </p:childTnLst>
                                </p:cTn>
                              </p:par>
                            </p:childTnLst>
                          </p:cTn>
                        </p:par>
                      </p:childTnLst>
                    </p:cTn>
                  </p:par>
                  <p:par>
                    <p:cTn id="887" fill="hold">
                      <p:stCondLst>
                        <p:cond delay="indefinite"/>
                      </p:stCondLst>
                      <p:childTnLst>
                        <p:par>
                          <p:cTn id="888" fill="hold">
                            <p:stCondLst>
                              <p:cond delay="0"/>
                            </p:stCondLst>
                            <p:childTnLst>
                              <p:par>
                                <p:cTn id="889" nodeType="clickEffect" fill="hold" presetClass="entr" presetID="1">
                                  <p:stCondLst>
                                    <p:cond delay="0"/>
                                  </p:stCondLst>
                                  <p:childTnLst>
                                    <p:set>
                                      <p:cBhvr>
                                        <p:cTn id="890" dur="1" fill="hold">
                                          <p:stCondLst>
                                            <p:cond delay="0"/>
                                          </p:stCondLst>
                                        </p:cTn>
                                        <p:tgtEl>
                                          <p:spTgt spid="425"/>
                                        </p:tgtEl>
                                        <p:attrNameLst>
                                          <p:attrName>style.visibility</p:attrName>
                                        </p:attrNameLst>
                                      </p:cBhvr>
                                      <p:to>
                                        <p:strVal val="visible"/>
                                      </p:to>
                                    </p:set>
                                  </p:childTnLst>
                                </p:cTn>
                              </p:par>
                            </p:childTnLst>
                          </p:cTn>
                        </p:par>
                      </p:childTnLst>
                    </p:cTn>
                  </p:par>
                  <p:par>
                    <p:cTn id="891" fill="hold">
                      <p:stCondLst>
                        <p:cond delay="indefinite"/>
                      </p:stCondLst>
                      <p:childTnLst>
                        <p:par>
                          <p:cTn id="892" fill="hold">
                            <p:stCondLst>
                              <p:cond delay="0"/>
                            </p:stCondLst>
                            <p:childTnLst>
                              <p:par>
                                <p:cTn id="893" nodeType="clickEffect" fill="hold" presetClass="entr" presetID="1">
                                  <p:stCondLst>
                                    <p:cond delay="0"/>
                                  </p:stCondLst>
                                  <p:childTnLst>
                                    <p:set>
                                      <p:cBhvr>
                                        <p:cTn id="894" dur="1" fill="hold">
                                          <p:stCondLst>
                                            <p:cond delay="0"/>
                                          </p:stCondLst>
                                        </p:cTn>
                                        <p:tgtEl>
                                          <p:spTgt spid="426"/>
                                        </p:tgtEl>
                                        <p:attrNameLst>
                                          <p:attrName>style.visibility</p:attrName>
                                        </p:attrNameLst>
                                      </p:cBhvr>
                                      <p:to>
                                        <p:strVal val="visible"/>
                                      </p:to>
                                    </p:set>
                                  </p:childTnLst>
                                </p:cTn>
                              </p:par>
                            </p:childTnLst>
                          </p:cTn>
                        </p:par>
                      </p:childTnLst>
                    </p:cTn>
                  </p:par>
                  <p:par>
                    <p:cTn id="895" fill="hold">
                      <p:stCondLst>
                        <p:cond delay="indefinite"/>
                      </p:stCondLst>
                      <p:childTnLst>
                        <p:par>
                          <p:cTn id="896" fill="hold">
                            <p:stCondLst>
                              <p:cond delay="0"/>
                            </p:stCondLst>
                            <p:childTnLst>
                              <p:par>
                                <p:cTn id="897" nodeType="clickEffect" fill="hold" presetClass="entr" presetID="1">
                                  <p:stCondLst>
                                    <p:cond delay="0"/>
                                  </p:stCondLst>
                                  <p:childTnLst>
                                    <p:set>
                                      <p:cBhvr>
                                        <p:cTn id="898" dur="1" fill="hold">
                                          <p:stCondLst>
                                            <p:cond delay="0"/>
                                          </p:stCondLst>
                                        </p:cTn>
                                        <p:tgtEl>
                                          <p:spTgt spid="424"/>
                                        </p:tgtEl>
                                        <p:attrNameLst>
                                          <p:attrName>style.visibility</p:attrName>
                                        </p:attrNameLst>
                                      </p:cBhvr>
                                      <p:to>
                                        <p:strVal val="visible"/>
                                      </p:to>
                                    </p:set>
                                  </p:childTnLst>
                                </p:cTn>
                              </p:par>
                            </p:childTnLst>
                          </p:cTn>
                        </p:par>
                      </p:childTnLst>
                    </p:cTn>
                  </p:par>
                  <p:par>
                    <p:cTn id="899" fill="hold">
                      <p:stCondLst>
                        <p:cond delay="indefinite"/>
                      </p:stCondLst>
                      <p:childTnLst>
                        <p:par>
                          <p:cTn id="900" fill="hold">
                            <p:stCondLst>
                              <p:cond delay="0"/>
                            </p:stCondLst>
                            <p:childTnLst>
                              <p:par>
                                <p:cTn id="901" nodeType="clickEffect" fill="hold" presetClass="entr" presetID="1">
                                  <p:stCondLst>
                                    <p:cond delay="0"/>
                                  </p:stCondLst>
                                  <p:childTnLst>
                                    <p:set>
                                      <p:cBhvr>
                                        <p:cTn id="902" dur="1" fill="hold">
                                          <p:stCondLst>
                                            <p:cond delay="0"/>
                                          </p:stCondLst>
                                        </p:cTn>
                                        <p:tgtEl>
                                          <p:spTgt spid="42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9" name="PlaceHolder 1"/>
          <p:cNvSpPr>
            <a:spLocks noGrp="1"/>
          </p:cNvSpPr>
          <p:nvPr>
            <p:ph type="sldNum"/>
          </p:nvPr>
        </p:nvSpPr>
        <p:spPr>
          <a:xfrm rot="16200000">
            <a:off x="11188800" y="5825160"/>
            <a:ext cx="1315080" cy="486000"/>
          </a:xfrm>
          <a:prstGeom prst="rect">
            <a:avLst/>
          </a:prstGeom>
          <a:noFill/>
          <a:ln w="0">
            <a:noFill/>
          </a:ln>
        </p:spPr>
        <p:txBody>
          <a:bodyPr lIns="90000" rIns="90000" tIns="45000" bIns="45000" anchor="ctr">
            <a:noAutofit/>
          </a:bodyPr>
          <a:p>
            <a:pPr>
              <a:lnSpc>
                <a:spcPct val="100000"/>
              </a:lnSpc>
              <a:tabLst>
                <a:tab algn="l" pos="0"/>
              </a:tabLst>
            </a:pPr>
            <a:fld id="{88EC08FE-791A-41A6-90D4-A2DA32F6B1B1}" type="slidenum">
              <a:rPr b="1" lang="en-US" sz="2400" spc="-1" strike="noStrike">
                <a:solidFill>
                  <a:srgbClr val="d1282e"/>
                </a:solidFill>
                <a:latin typeface="Arial"/>
                <a:ea typeface="Arial"/>
              </a:rPr>
              <a:t>&lt;number&gt;</a:t>
            </a:fld>
            <a:endParaRPr b="0" lang="en-US" sz="2400" spc="-1" strike="noStrike">
              <a:latin typeface="Times New Roman"/>
            </a:endParaRPr>
          </a:p>
        </p:txBody>
      </p:sp>
      <p:sp>
        <p:nvSpPr>
          <p:cNvPr id="430" name="Google Shape;480;p49"/>
          <p:cNvSpPr/>
          <p:nvPr/>
        </p:nvSpPr>
        <p:spPr>
          <a:xfrm>
            <a:off x="558360" y="545400"/>
            <a:ext cx="9186480" cy="2779920"/>
          </a:xfrm>
          <a:prstGeom prst="rect">
            <a:avLst/>
          </a:prstGeom>
          <a:noFill/>
          <a:ln w="0">
            <a:noFill/>
          </a:ln>
        </p:spPr>
        <p:style>
          <a:lnRef idx="0"/>
          <a:fillRef idx="0"/>
          <a:effectRef idx="0"/>
          <a:fontRef idx="minor"/>
        </p:style>
        <p:txBody>
          <a:bodyPr lIns="35640" rIns="35640" tIns="35640" bIns="35640" anchor="t">
            <a:noAutofit/>
          </a:bodyPr>
          <a:p>
            <a:pPr>
              <a:lnSpc>
                <a:spcPct val="100000"/>
              </a:lnSpc>
              <a:tabLst>
                <a:tab algn="l" pos="0"/>
              </a:tabLst>
            </a:pPr>
            <a:r>
              <a:rPr b="0" lang="en-US" sz="2200" spc="-1" strike="noStrike">
                <a:solidFill>
                  <a:srgbClr val="000000"/>
                </a:solidFill>
                <a:latin typeface="Arial"/>
                <a:ea typeface="Arial"/>
              </a:rPr>
              <a:t>“… </a:t>
            </a:r>
            <a:r>
              <a:rPr b="0" lang="en-US" sz="2200" spc="-1" strike="noStrike">
                <a:solidFill>
                  <a:srgbClr val="000000"/>
                </a:solidFill>
                <a:latin typeface="Arial"/>
                <a:ea typeface="Arial"/>
              </a:rPr>
              <a:t>a lot remains unknown about how big data-driven decisions may or may not use factors that are proxies for race, sex, or other traits that U.S. laws generally prohibit from being used in a wide range of commercial decisions … What can be done to make sure these products and services–and the companies that use them treat consumers fairly and ethically?”</a:t>
            </a:r>
            <a:endParaRPr b="0" lang="en-US" sz="2200" spc="-1" strike="noStrike">
              <a:latin typeface="Arial"/>
            </a:endParaRPr>
          </a:p>
          <a:p>
            <a:pPr>
              <a:lnSpc>
                <a:spcPct val="100000"/>
              </a:lnSpc>
              <a:tabLst>
                <a:tab algn="l" pos="0"/>
              </a:tabLst>
            </a:pPr>
            <a:endParaRPr b="0" lang="en-US" sz="2200" spc="-1" strike="noStrike">
              <a:latin typeface="Arial"/>
            </a:endParaRPr>
          </a:p>
          <a:p>
            <a:pPr>
              <a:lnSpc>
                <a:spcPct val="100000"/>
              </a:lnSpc>
              <a:tabLst>
                <a:tab algn="l" pos="0"/>
              </a:tabLst>
            </a:pPr>
            <a:r>
              <a:rPr b="0" lang="en-US" sz="2200" spc="-1" strike="noStrike">
                <a:solidFill>
                  <a:srgbClr val="000000"/>
                </a:solidFill>
                <a:latin typeface="Arial"/>
                <a:ea typeface="Arial"/>
              </a:rPr>
              <a:t>- FTC Commissioner Julie Brill [2015]</a:t>
            </a:r>
            <a:endParaRPr b="0" lang="en-US" sz="2200" spc="-1" strike="noStrike">
              <a:latin typeface="Arial"/>
            </a:endParaRPr>
          </a:p>
        </p:txBody>
      </p:sp>
      <p:pic>
        <p:nvPicPr>
          <p:cNvPr id="431" name="Google Shape;481;p49" descr=""/>
          <p:cNvPicPr/>
          <p:nvPr/>
        </p:nvPicPr>
        <p:blipFill>
          <a:blip r:embed="rId1"/>
          <a:stretch/>
        </p:blipFill>
        <p:spPr>
          <a:xfrm>
            <a:off x="9542160" y="2501280"/>
            <a:ext cx="2060640" cy="2060640"/>
          </a:xfrm>
          <a:prstGeom prst="rect">
            <a:avLst/>
          </a:prstGeom>
          <a:ln w="0">
            <a:noFill/>
          </a:ln>
        </p:spPr>
      </p:pic>
      <p:sp>
        <p:nvSpPr>
          <p:cNvPr id="432" name="Google Shape;482;p49"/>
          <p:cNvSpPr/>
          <p:nvPr/>
        </p:nvSpPr>
        <p:spPr>
          <a:xfrm>
            <a:off x="558360" y="4091040"/>
            <a:ext cx="8989200" cy="2436480"/>
          </a:xfrm>
          <a:prstGeom prst="rect">
            <a:avLst/>
          </a:prstGeom>
          <a:noFill/>
          <a:ln w="0">
            <a:noFill/>
          </a:ln>
        </p:spPr>
        <p:style>
          <a:lnRef idx="0"/>
          <a:fillRef idx="0"/>
          <a:effectRef idx="0"/>
          <a:fontRef idx="minor"/>
        </p:style>
        <p:txBody>
          <a:bodyPr lIns="90000" rIns="90000" tIns="45000" bIns="45000" anchor="t">
            <a:spAutoFit/>
          </a:bodyPr>
          <a:p>
            <a:pPr>
              <a:lnSpc>
                <a:spcPct val="100000"/>
              </a:lnSpc>
              <a:tabLst>
                <a:tab algn="l" pos="0"/>
              </a:tabLst>
            </a:pPr>
            <a:r>
              <a:rPr b="0" lang="en-US" sz="2200" spc="-1" strike="noStrike">
                <a:solidFill>
                  <a:srgbClr val="000000"/>
                </a:solidFill>
                <a:latin typeface="Arial"/>
                <a:ea typeface="Arial"/>
              </a:rPr>
              <a:t>“</a:t>
            </a:r>
            <a:r>
              <a:rPr b="1" lang="en-US" sz="2200" spc="-1" strike="noStrike">
                <a:solidFill>
                  <a:srgbClr val="000000"/>
                </a:solidFill>
                <a:latin typeface="Arial"/>
                <a:ea typeface="Arial"/>
              </a:rPr>
              <a:t>Hold yourself accountable – or be ready for the FTC to do it for you.</a:t>
            </a:r>
            <a:r>
              <a:rPr b="0" lang="en-US" sz="2200" spc="-1" strike="noStrike">
                <a:solidFill>
                  <a:srgbClr val="000000"/>
                </a:solidFill>
                <a:latin typeface="Arial"/>
                <a:ea typeface="Arial"/>
              </a:rPr>
              <a:t> As we’ve noted, it’s important to hold yourself accountable for your algorithm’s performance. … keep in mind that if you don’t hold yourself accountable, the FTC may do it for you.”</a:t>
            </a:r>
            <a:endParaRPr b="0" lang="en-US" sz="2200" spc="-1" strike="noStrike">
              <a:latin typeface="Arial"/>
            </a:endParaRPr>
          </a:p>
          <a:p>
            <a:pPr>
              <a:lnSpc>
                <a:spcPct val="100000"/>
              </a:lnSpc>
              <a:tabLst>
                <a:tab algn="l" pos="0"/>
              </a:tabLst>
            </a:pPr>
            <a:endParaRPr b="0" lang="en-US" sz="2200" spc="-1" strike="noStrike">
              <a:latin typeface="Arial"/>
            </a:endParaRPr>
          </a:p>
          <a:p>
            <a:pPr>
              <a:lnSpc>
                <a:spcPct val="100000"/>
              </a:lnSpc>
              <a:tabLst>
                <a:tab algn="l" pos="0"/>
              </a:tabLst>
            </a:pPr>
            <a:r>
              <a:rPr b="0" lang="en-US" sz="2200" spc="-1" strike="noStrike">
                <a:solidFill>
                  <a:srgbClr val="000000"/>
                </a:solidFill>
                <a:latin typeface="Arial"/>
                <a:ea typeface="Arial"/>
              </a:rPr>
              <a:t>- FTC official blog post, “Aiming for truth, fairness, and equity in your company’s use of AI”, written by Elisa Jillson [2021]</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3" name="PlaceHolder 1"/>
          <p:cNvSpPr>
            <a:spLocks noGrp="1"/>
          </p:cNvSpPr>
          <p:nvPr>
            <p:ph type="title"/>
          </p:nvPr>
        </p:nvSpPr>
        <p:spPr>
          <a:xfrm>
            <a:off x="609480" y="152640"/>
            <a:ext cx="7720920" cy="1370880"/>
          </a:xfrm>
          <a:prstGeom prst="rect">
            <a:avLst/>
          </a:prstGeom>
          <a:noFill/>
          <a:ln w="0">
            <a:noFill/>
          </a:ln>
        </p:spPr>
        <p:txBody>
          <a:bodyPr lIns="90000" rIns="90000" tIns="45000" bIns="45000" anchor="b">
            <a:normAutofit/>
          </a:bodyPr>
          <a:p>
            <a:pPr>
              <a:lnSpc>
                <a:spcPct val="100000"/>
              </a:lnSpc>
              <a:tabLst>
                <a:tab algn="l" pos="0"/>
              </a:tabLst>
            </a:pPr>
            <a:r>
              <a:rPr b="0" lang="en-US" sz="3600" spc="-1" strike="noStrike">
                <a:solidFill>
                  <a:srgbClr val="d1282e"/>
                </a:solidFill>
                <a:latin typeface="Arial Black"/>
                <a:ea typeface="Arial Black"/>
              </a:rPr>
              <a:t>OLYMPIC MEDALS</a:t>
            </a:r>
            <a:endParaRPr b="0" lang="en-US" sz="3600" spc="-1" strike="noStrike">
              <a:latin typeface="Arial"/>
            </a:endParaRPr>
          </a:p>
        </p:txBody>
      </p:sp>
      <p:sp>
        <p:nvSpPr>
          <p:cNvPr id="434" name="PlaceHolder 2"/>
          <p:cNvSpPr>
            <a:spLocks noGrp="1"/>
          </p:cNvSpPr>
          <p:nvPr>
            <p:ph type="sldNum"/>
          </p:nvPr>
        </p:nvSpPr>
        <p:spPr>
          <a:xfrm rot="16200000">
            <a:off x="11188800" y="5825160"/>
            <a:ext cx="1315080" cy="486000"/>
          </a:xfrm>
          <a:prstGeom prst="rect">
            <a:avLst/>
          </a:prstGeom>
          <a:noFill/>
          <a:ln w="0">
            <a:noFill/>
          </a:ln>
        </p:spPr>
        <p:txBody>
          <a:bodyPr lIns="90000" rIns="90000" tIns="45000" bIns="45000" anchor="ctr">
            <a:noAutofit/>
          </a:bodyPr>
          <a:p>
            <a:pPr>
              <a:lnSpc>
                <a:spcPct val="100000"/>
              </a:lnSpc>
              <a:tabLst>
                <a:tab algn="l" pos="0"/>
              </a:tabLst>
            </a:pPr>
            <a:fld id="{2428B701-47AA-4A87-B69C-08FE6D8C0E84}" type="slidenum">
              <a:rPr b="1" lang="en-US" sz="2400" spc="-1" strike="noStrike">
                <a:solidFill>
                  <a:srgbClr val="d1282e"/>
                </a:solidFill>
                <a:latin typeface="Arial"/>
                <a:ea typeface="Arial"/>
              </a:rPr>
              <a:t>&lt;number&gt;</a:t>
            </a:fld>
            <a:endParaRPr b="0" lang="en-US" sz="2400" spc="-1" strike="noStrike">
              <a:latin typeface="Times New Roman"/>
            </a:endParaRPr>
          </a:p>
        </p:txBody>
      </p:sp>
      <p:pic>
        <p:nvPicPr>
          <p:cNvPr id="435" name="Google Shape;489;p50" descr=""/>
          <p:cNvPicPr/>
          <p:nvPr/>
        </p:nvPicPr>
        <p:blipFill>
          <a:blip r:embed="rId1"/>
          <a:stretch/>
        </p:blipFill>
        <p:spPr>
          <a:xfrm>
            <a:off x="1523880" y="1460520"/>
            <a:ext cx="9001080" cy="4807440"/>
          </a:xfrm>
          <a:prstGeom prst="rect">
            <a:avLst/>
          </a:prstGeom>
          <a:ln w="0">
            <a:noFill/>
          </a:ln>
        </p:spPr>
      </p:pic>
      <p:sp>
        <p:nvSpPr>
          <p:cNvPr id="436" name="Google Shape;490;p50"/>
          <p:cNvSpPr/>
          <p:nvPr/>
        </p:nvSpPr>
        <p:spPr>
          <a:xfrm>
            <a:off x="1732680" y="6496920"/>
            <a:ext cx="8389440" cy="303480"/>
          </a:xfrm>
          <a:prstGeom prst="rect">
            <a:avLst/>
          </a:prstGeom>
          <a:noFill/>
          <a:ln w="0">
            <a:noFill/>
          </a:ln>
        </p:spPr>
        <p:style>
          <a:lnRef idx="0"/>
          <a:fillRef idx="0"/>
          <a:effectRef idx="0"/>
          <a:fontRef idx="minor"/>
        </p:style>
        <p:txBody>
          <a:bodyPr lIns="90000" rIns="90000" tIns="45000" bIns="45000" anchor="t">
            <a:spAutoFit/>
          </a:bodyPr>
          <a:p>
            <a:pPr>
              <a:lnSpc>
                <a:spcPct val="100000"/>
              </a:lnSpc>
              <a:tabLst>
                <a:tab algn="l" pos="0"/>
              </a:tabLst>
            </a:pPr>
            <a:r>
              <a:rPr b="0" lang="en-US" sz="1400" spc="-1" strike="noStrike">
                <a:solidFill>
                  <a:srgbClr val="000000"/>
                </a:solidFill>
                <a:latin typeface="Arial"/>
                <a:ea typeface="Arial"/>
              </a:rPr>
              <a:t>https://www.nytimes.com/interactive/2016/08/08/sports/olympics/history-olympic-dominance-charts.html</a:t>
            </a:r>
            <a:endParaRPr b="0" lang="en-US" sz="1400" spc="-1" strike="noStrike">
              <a:latin typeface="Arial"/>
            </a:endParaRPr>
          </a:p>
        </p:txBody>
      </p:sp>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7" name="PlaceHolder 1"/>
          <p:cNvSpPr>
            <a:spLocks noGrp="1"/>
          </p:cNvSpPr>
          <p:nvPr>
            <p:ph type="title"/>
          </p:nvPr>
        </p:nvSpPr>
        <p:spPr>
          <a:xfrm>
            <a:off x="609480" y="152640"/>
            <a:ext cx="7720920" cy="1370880"/>
          </a:xfrm>
          <a:prstGeom prst="rect">
            <a:avLst/>
          </a:prstGeom>
          <a:noFill/>
          <a:ln w="0">
            <a:noFill/>
          </a:ln>
        </p:spPr>
        <p:txBody>
          <a:bodyPr lIns="90000" rIns="90000" tIns="45000" bIns="45000" anchor="b">
            <a:normAutofit/>
          </a:bodyPr>
          <a:p>
            <a:pPr>
              <a:lnSpc>
                <a:spcPct val="100000"/>
              </a:lnSpc>
              <a:tabLst>
                <a:tab algn="l" pos="0"/>
              </a:tabLst>
            </a:pPr>
            <a:r>
              <a:rPr b="0" lang="en-US" sz="3600" spc="-1" strike="noStrike">
                <a:solidFill>
                  <a:srgbClr val="d1282e"/>
                </a:solidFill>
                <a:latin typeface="Arial Black"/>
                <a:ea typeface="Arial Black"/>
              </a:rPr>
              <a:t>NETFLIX PRIZE I</a:t>
            </a:r>
            <a:endParaRPr b="0" lang="en-US" sz="3600" spc="-1" strike="noStrike">
              <a:latin typeface="Arial"/>
            </a:endParaRPr>
          </a:p>
        </p:txBody>
      </p:sp>
      <p:sp>
        <p:nvSpPr>
          <p:cNvPr id="438" name="PlaceHolder 2"/>
          <p:cNvSpPr>
            <a:spLocks noGrp="1"/>
          </p:cNvSpPr>
          <p:nvPr>
            <p:ph/>
          </p:nvPr>
        </p:nvSpPr>
        <p:spPr>
          <a:xfrm>
            <a:off x="609480" y="1752480"/>
            <a:ext cx="10159200" cy="4372920"/>
          </a:xfrm>
          <a:prstGeom prst="rect">
            <a:avLst/>
          </a:prstGeom>
          <a:noFill/>
          <a:ln w="0">
            <a:noFill/>
          </a:ln>
        </p:spPr>
        <p:txBody>
          <a:bodyPr lIns="90000" rIns="90000" tIns="45000" bIns="45000" anchor="t">
            <a:normAutofit fontScale="80000"/>
          </a:bodyPr>
          <a:p>
            <a:pPr>
              <a:lnSpc>
                <a:spcPct val="100000"/>
              </a:lnSpc>
              <a:tabLst>
                <a:tab algn="l" pos="0"/>
              </a:tabLst>
            </a:pPr>
            <a:r>
              <a:rPr b="1" lang="en-US" sz="2000" spc="-1" strike="noStrike">
                <a:solidFill>
                  <a:srgbClr val="000000"/>
                </a:solidFill>
                <a:latin typeface="Arial"/>
                <a:ea typeface="Arial"/>
              </a:rPr>
              <a:t>Recommender systems: predict a user’s rating of an item</a:t>
            </a:r>
            <a:endParaRPr b="0" lang="en-US" sz="2000" spc="-1" strike="noStrike">
              <a:latin typeface="Arial"/>
            </a:endParaRPr>
          </a:p>
          <a:p>
            <a:pPr>
              <a:lnSpc>
                <a:spcPct val="100000"/>
              </a:lnSpc>
              <a:spcBef>
                <a:spcPts val="1001"/>
              </a:spcBef>
              <a:tabLst>
                <a:tab algn="l" pos="0"/>
              </a:tabLst>
            </a:pPr>
            <a:br/>
            <a:br/>
            <a:br/>
            <a:br/>
            <a:br/>
            <a:br/>
            <a:r>
              <a:rPr b="1" lang="en-US" sz="2000" spc="-1" strike="noStrike">
                <a:solidFill>
                  <a:srgbClr val="000000"/>
                </a:solidFill>
                <a:latin typeface="Arial"/>
                <a:ea typeface="Arial"/>
              </a:rPr>
              <a:t>Netflix Prize: $1MM to the first team that beats our in-house engine by 10%</a:t>
            </a:r>
            <a:endParaRPr b="0" lang="en-US" sz="2000" spc="-1" strike="noStrike">
              <a:latin typeface="Arial"/>
            </a:endParaRPr>
          </a:p>
          <a:p>
            <a:pPr marL="343080" indent="-343080">
              <a:lnSpc>
                <a:spcPct val="100000"/>
              </a:lnSpc>
              <a:spcBef>
                <a:spcPts val="1001"/>
              </a:spcBef>
              <a:buClr>
                <a:srgbClr val="000000"/>
              </a:buClr>
              <a:buFont typeface="Arial"/>
              <a:buChar char="•"/>
              <a:tabLst>
                <a:tab algn="l" pos="0"/>
              </a:tabLst>
            </a:pPr>
            <a:r>
              <a:rPr b="1" lang="en-US" sz="2000" spc="-1" strike="noStrike">
                <a:solidFill>
                  <a:srgbClr val="000000"/>
                </a:solidFill>
                <a:latin typeface="Arial"/>
                <a:ea typeface="Arial"/>
              </a:rPr>
              <a:t>Happened after about three years</a:t>
            </a:r>
            <a:endParaRPr b="0" lang="en-US" sz="2000" spc="-1" strike="noStrike">
              <a:latin typeface="Arial"/>
            </a:endParaRPr>
          </a:p>
          <a:p>
            <a:pPr marL="343080" indent="-343080">
              <a:lnSpc>
                <a:spcPct val="100000"/>
              </a:lnSpc>
              <a:spcBef>
                <a:spcPts val="1001"/>
              </a:spcBef>
              <a:buClr>
                <a:srgbClr val="000000"/>
              </a:buClr>
              <a:buFont typeface="Arial"/>
              <a:buChar char="•"/>
              <a:tabLst>
                <a:tab algn="l" pos="0"/>
              </a:tabLst>
            </a:pPr>
            <a:r>
              <a:rPr b="1" lang="en-US" sz="2000" spc="-1" strike="noStrike">
                <a:solidFill>
                  <a:srgbClr val="000000"/>
                </a:solidFill>
                <a:latin typeface="Arial"/>
                <a:ea typeface="Arial"/>
              </a:rPr>
              <a:t>Model was </a:t>
            </a:r>
            <a:r>
              <a:rPr b="1" lang="en-US" sz="2000" spc="-1" strike="noStrike">
                <a:solidFill>
                  <a:srgbClr val="d1282e"/>
                </a:solidFill>
                <a:latin typeface="Arial"/>
                <a:ea typeface="Arial"/>
              </a:rPr>
              <a:t>never used </a:t>
            </a:r>
            <a:r>
              <a:rPr b="1" lang="en-US" sz="2000" spc="-1" strike="noStrike">
                <a:solidFill>
                  <a:srgbClr val="000000"/>
                </a:solidFill>
                <a:latin typeface="Arial"/>
                <a:ea typeface="Arial"/>
              </a:rPr>
              <a:t>by Netflix for a variety of reasons</a:t>
            </a:r>
            <a:endParaRPr b="0" lang="en-US" sz="2000" spc="-1" strike="noStrike">
              <a:latin typeface="Arial"/>
            </a:endParaRPr>
          </a:p>
          <a:p>
            <a:pPr lvl="1" marL="800280" indent="-343080">
              <a:lnSpc>
                <a:spcPct val="100000"/>
              </a:lnSpc>
              <a:spcBef>
                <a:spcPts val="1001"/>
              </a:spcBef>
              <a:buClr>
                <a:srgbClr val="d1282e"/>
              </a:buClr>
              <a:buFont typeface="Arial"/>
              <a:buChar char="•"/>
              <a:tabLst>
                <a:tab algn="l" pos="0"/>
              </a:tabLst>
            </a:pPr>
            <a:r>
              <a:rPr b="0" lang="en-US" sz="2000" spc="-1" strike="noStrike">
                <a:solidFill>
                  <a:srgbClr val="000000"/>
                </a:solidFill>
                <a:latin typeface="Arial"/>
                <a:ea typeface="Arial"/>
              </a:rPr>
              <a:t>Out of date (DVDs vs streaming)</a:t>
            </a:r>
            <a:endParaRPr b="0" lang="en-US" sz="2000" spc="-1" strike="noStrike">
              <a:latin typeface="Arial"/>
            </a:endParaRPr>
          </a:p>
          <a:p>
            <a:pPr lvl="1" marL="800280" indent="-343080">
              <a:lnSpc>
                <a:spcPct val="100000"/>
              </a:lnSpc>
              <a:spcBef>
                <a:spcPts val="400"/>
              </a:spcBef>
              <a:buClr>
                <a:srgbClr val="d1282e"/>
              </a:buClr>
              <a:buFont typeface="Arial"/>
              <a:buChar char="•"/>
              <a:tabLst>
                <a:tab algn="l" pos="0"/>
              </a:tabLst>
            </a:pPr>
            <a:r>
              <a:rPr b="0" lang="en-US" sz="2000" spc="-1" strike="noStrike">
                <a:solidFill>
                  <a:srgbClr val="000000"/>
                </a:solidFill>
                <a:latin typeface="Arial"/>
                <a:ea typeface="Arial"/>
              </a:rPr>
              <a:t>Too complicated / not interpretable</a:t>
            </a:r>
            <a:endParaRPr b="0" lang="en-US" sz="2000" spc="-1" strike="noStrike">
              <a:latin typeface="Arial"/>
            </a:endParaRPr>
          </a:p>
        </p:txBody>
      </p:sp>
      <p:sp>
        <p:nvSpPr>
          <p:cNvPr id="439" name="PlaceHolder 3"/>
          <p:cNvSpPr>
            <a:spLocks noGrp="1"/>
          </p:cNvSpPr>
          <p:nvPr>
            <p:ph type="sldNum"/>
          </p:nvPr>
        </p:nvSpPr>
        <p:spPr>
          <a:xfrm rot="16200000">
            <a:off x="11188800" y="5825160"/>
            <a:ext cx="1315080" cy="486000"/>
          </a:xfrm>
          <a:prstGeom prst="rect">
            <a:avLst/>
          </a:prstGeom>
          <a:noFill/>
          <a:ln w="0">
            <a:noFill/>
          </a:ln>
        </p:spPr>
        <p:txBody>
          <a:bodyPr lIns="90000" rIns="90000" tIns="45000" bIns="45000" anchor="ctr">
            <a:noAutofit/>
          </a:bodyPr>
          <a:p>
            <a:pPr>
              <a:lnSpc>
                <a:spcPct val="100000"/>
              </a:lnSpc>
              <a:tabLst>
                <a:tab algn="l" pos="0"/>
              </a:tabLst>
            </a:pPr>
            <a:fld id="{7D16E991-04FB-46D1-89D7-E917983E10EA}" type="slidenum">
              <a:rPr b="1" lang="en-US" sz="2400" spc="-1" strike="noStrike">
                <a:solidFill>
                  <a:srgbClr val="d1282e"/>
                </a:solidFill>
                <a:latin typeface="Arial"/>
                <a:ea typeface="Arial"/>
              </a:rPr>
              <a:t>&lt;number&gt;</a:t>
            </a:fld>
            <a:endParaRPr b="0" lang="en-US" sz="2400" spc="-1" strike="noStrike">
              <a:latin typeface="Times New Roman"/>
            </a:endParaRPr>
          </a:p>
        </p:txBody>
      </p:sp>
      <p:graphicFrame>
        <p:nvGraphicFramePr>
          <p:cNvPr id="440" name="Google Shape;498;p51"/>
          <p:cNvGraphicFramePr/>
          <p:nvPr/>
        </p:nvGraphicFramePr>
        <p:xfrm>
          <a:off x="2598120" y="2296440"/>
          <a:ext cx="6584760" cy="1482840"/>
        </p:xfrm>
        <a:graphic>
          <a:graphicData uri="http://schemas.openxmlformats.org/drawingml/2006/table">
            <a:tbl>
              <a:tblPr/>
              <a:tblGrid>
                <a:gridCol w="1316880"/>
                <a:gridCol w="1316880"/>
                <a:gridCol w="1316880"/>
                <a:gridCol w="1316880"/>
                <a:gridCol w="1317600"/>
              </a:tblGrid>
              <a:tr h="370800">
                <a:tc>
                  <a:tcPr anchor="t" marL="91440" marR="91440">
                    <a:lnL w="9360">
                      <a:solidFill>
                        <a:srgbClr val="000000"/>
                      </a:solidFill>
                    </a:lnL>
                    <a:lnR w="9360">
                      <a:solidFill>
                        <a:srgbClr val="000000"/>
                      </a:solidFill>
                    </a:lnR>
                    <a:lnT w="25200">
                      <a:solidFill>
                        <a:srgbClr val="000000"/>
                      </a:solidFill>
                    </a:lnT>
                    <a:lnB w="25200">
                      <a:solidFill>
                        <a:srgbClr val="000000"/>
                      </a:solidFill>
                    </a:lnB>
                    <a:solidFill>
                      <a:srgbClr val="000000"/>
                    </a:solidFill>
                  </a:tcPr>
                </a:tc>
                <a:tc>
                  <a:txBody>
                    <a:bodyPr anchor="t">
                      <a:noAutofit/>
                    </a:bodyPr>
                    <a:p>
                      <a:pPr algn="ctr">
                        <a:lnSpc>
                          <a:spcPct val="100000"/>
                        </a:lnSpc>
                        <a:tabLst>
                          <a:tab algn="l" pos="0"/>
                        </a:tabLst>
                      </a:pPr>
                      <a:r>
                        <a:rPr b="1" lang="en-US" sz="1800" spc="-1" strike="noStrike">
                          <a:solidFill>
                            <a:srgbClr val="ffffff"/>
                          </a:solidFill>
                          <a:latin typeface="Arial"/>
                          <a:ea typeface="Arial"/>
                        </a:rPr>
                        <a:t>Twilight</a:t>
                      </a:r>
                      <a:endParaRPr b="0" lang="en-US" sz="1800" spc="-1" strike="noStrike">
                        <a:latin typeface="Arial"/>
                      </a:endParaRPr>
                    </a:p>
                  </a:txBody>
                  <a:tcPr anchor="t" marL="91440" marR="91440">
                    <a:lnL w="9360">
                      <a:solidFill>
                        <a:srgbClr val="000000"/>
                      </a:solidFill>
                    </a:lnL>
                    <a:lnR w="9360">
                      <a:solidFill>
                        <a:srgbClr val="000000"/>
                      </a:solidFill>
                    </a:lnR>
                    <a:lnT w="25200">
                      <a:solidFill>
                        <a:srgbClr val="000000"/>
                      </a:solidFill>
                    </a:lnT>
                    <a:lnB w="25200">
                      <a:solidFill>
                        <a:srgbClr val="000000"/>
                      </a:solidFill>
                    </a:lnB>
                    <a:solidFill>
                      <a:srgbClr val="000000"/>
                    </a:solidFill>
                  </a:tcPr>
                </a:tc>
                <a:tc>
                  <a:txBody>
                    <a:bodyPr anchor="t">
                      <a:noAutofit/>
                    </a:bodyPr>
                    <a:p>
                      <a:pPr algn="ctr">
                        <a:lnSpc>
                          <a:spcPct val="100000"/>
                        </a:lnSpc>
                        <a:tabLst>
                          <a:tab algn="l" pos="0"/>
                        </a:tabLst>
                      </a:pPr>
                      <a:r>
                        <a:rPr b="1" lang="en-US" sz="1800" spc="-1" strike="noStrike">
                          <a:solidFill>
                            <a:srgbClr val="ffffff"/>
                          </a:solidFill>
                          <a:latin typeface="Arial"/>
                          <a:ea typeface="Arial"/>
                        </a:rPr>
                        <a:t>Wall-E</a:t>
                      </a:r>
                      <a:endParaRPr b="0" lang="en-US" sz="1800" spc="-1" strike="noStrike">
                        <a:latin typeface="Arial"/>
                      </a:endParaRPr>
                    </a:p>
                  </a:txBody>
                  <a:tcPr anchor="t" marL="91440" marR="91440">
                    <a:lnL w="9360">
                      <a:solidFill>
                        <a:srgbClr val="000000"/>
                      </a:solidFill>
                    </a:lnL>
                    <a:lnR w="9360">
                      <a:solidFill>
                        <a:srgbClr val="000000"/>
                      </a:solidFill>
                    </a:lnR>
                    <a:lnT w="25200">
                      <a:solidFill>
                        <a:srgbClr val="000000"/>
                      </a:solidFill>
                    </a:lnT>
                    <a:lnB w="25200">
                      <a:solidFill>
                        <a:srgbClr val="000000"/>
                      </a:solidFill>
                    </a:lnB>
                    <a:solidFill>
                      <a:srgbClr val="000000"/>
                    </a:solidFill>
                  </a:tcPr>
                </a:tc>
                <a:tc>
                  <a:txBody>
                    <a:bodyPr anchor="t">
                      <a:noAutofit/>
                    </a:bodyPr>
                    <a:p>
                      <a:pPr algn="ctr">
                        <a:lnSpc>
                          <a:spcPct val="100000"/>
                        </a:lnSpc>
                        <a:tabLst>
                          <a:tab algn="l" pos="0"/>
                        </a:tabLst>
                      </a:pPr>
                      <a:r>
                        <a:rPr b="1" lang="en-US" sz="1800" spc="-1" strike="noStrike">
                          <a:solidFill>
                            <a:srgbClr val="ffffff"/>
                          </a:solidFill>
                          <a:latin typeface="Arial"/>
                          <a:ea typeface="Arial"/>
                        </a:rPr>
                        <a:t>Twilight II</a:t>
                      </a:r>
                      <a:endParaRPr b="0" lang="en-US" sz="1800" spc="-1" strike="noStrike">
                        <a:latin typeface="Arial"/>
                      </a:endParaRPr>
                    </a:p>
                  </a:txBody>
                  <a:tcPr anchor="t" marL="91440" marR="91440">
                    <a:lnL w="9360">
                      <a:solidFill>
                        <a:srgbClr val="000000"/>
                      </a:solidFill>
                    </a:lnL>
                    <a:lnR w="9360">
                      <a:solidFill>
                        <a:srgbClr val="000000"/>
                      </a:solidFill>
                    </a:lnR>
                    <a:lnT w="25200">
                      <a:solidFill>
                        <a:srgbClr val="000000"/>
                      </a:solidFill>
                    </a:lnT>
                    <a:lnB w="25200">
                      <a:solidFill>
                        <a:srgbClr val="000000"/>
                      </a:solidFill>
                    </a:lnB>
                    <a:solidFill>
                      <a:srgbClr val="000000"/>
                    </a:solidFill>
                  </a:tcPr>
                </a:tc>
                <a:tc>
                  <a:txBody>
                    <a:bodyPr anchor="t">
                      <a:noAutofit/>
                    </a:bodyPr>
                    <a:p>
                      <a:pPr algn="ctr">
                        <a:lnSpc>
                          <a:spcPct val="100000"/>
                        </a:lnSpc>
                        <a:tabLst>
                          <a:tab algn="l" pos="0"/>
                        </a:tabLst>
                      </a:pPr>
                      <a:r>
                        <a:rPr b="1" lang="en-US" sz="1800" spc="-1" strike="noStrike">
                          <a:solidFill>
                            <a:srgbClr val="ffffff"/>
                          </a:solidFill>
                          <a:latin typeface="Arial"/>
                          <a:ea typeface="Arial"/>
                        </a:rPr>
                        <a:t>Furious 7</a:t>
                      </a:r>
                      <a:endParaRPr b="0" lang="en-US" sz="1800" spc="-1" strike="noStrike">
                        <a:latin typeface="Arial"/>
                      </a:endParaRPr>
                    </a:p>
                  </a:txBody>
                  <a:tcPr anchor="t" marL="91440" marR="91440">
                    <a:lnL w="9360">
                      <a:solidFill>
                        <a:srgbClr val="000000"/>
                      </a:solidFill>
                    </a:lnL>
                    <a:lnR w="9360">
                      <a:solidFill>
                        <a:srgbClr val="000000"/>
                      </a:solidFill>
                    </a:lnR>
                    <a:lnT w="25200">
                      <a:solidFill>
                        <a:srgbClr val="000000"/>
                      </a:solidFill>
                    </a:lnT>
                    <a:lnB w="25200">
                      <a:solidFill>
                        <a:srgbClr val="000000"/>
                      </a:solidFill>
                    </a:lnB>
                    <a:solidFill>
                      <a:srgbClr val="000000"/>
                    </a:solidFill>
                  </a:tcPr>
                </a:tc>
              </a:tr>
              <a:tr h="370800">
                <a:tc>
                  <a:txBody>
                    <a:bodyPr anchor="t">
                      <a:noAutofit/>
                    </a:bodyPr>
                    <a:p>
                      <a:pPr>
                        <a:lnSpc>
                          <a:spcPct val="100000"/>
                        </a:lnSpc>
                        <a:tabLst>
                          <a:tab algn="l" pos="0"/>
                        </a:tabLst>
                      </a:pPr>
                      <a:r>
                        <a:rPr b="1" lang="en-US" sz="1800" spc="-1" strike="noStrike">
                          <a:solidFill>
                            <a:srgbClr val="ffffff"/>
                          </a:solidFill>
                          <a:latin typeface="Arial"/>
                          <a:ea typeface="Arial"/>
                        </a:rPr>
                        <a:t>User 1</a:t>
                      </a:r>
                      <a:endParaRPr b="0" lang="en-US" sz="1800" spc="-1" strike="noStrike">
                        <a:latin typeface="Arial"/>
                      </a:endParaRPr>
                    </a:p>
                  </a:txBody>
                  <a:tcPr anchor="t" marL="91440" marR="91440">
                    <a:lnL w="9360">
                      <a:solidFill>
                        <a:srgbClr val="000000"/>
                      </a:solidFill>
                    </a:lnL>
                    <a:lnR w="9360">
                      <a:solidFill>
                        <a:srgbClr val="000000"/>
                      </a:solidFill>
                    </a:lnR>
                    <a:lnT w="25200">
                      <a:solidFill>
                        <a:srgbClr val="000000"/>
                      </a:solidFill>
                    </a:lnT>
                    <a:lnB w="25200">
                      <a:solidFill>
                        <a:srgbClr val="000000"/>
                      </a:solidFill>
                    </a:lnB>
                    <a:solidFill>
                      <a:srgbClr val="000000"/>
                    </a:solidFill>
                  </a:tcPr>
                </a:tc>
                <a:tc>
                  <a:txBody>
                    <a:bodyPr anchor="t">
                      <a:noAutofit/>
                    </a:bodyPr>
                    <a:p>
                      <a:pPr>
                        <a:lnSpc>
                          <a:spcPct val="100000"/>
                        </a:lnSpc>
                        <a:tabLst>
                          <a:tab algn="l" pos="0"/>
                        </a:tabLst>
                      </a:pPr>
                      <a:r>
                        <a:rPr b="0" lang="en-US" sz="1800" spc="-1" strike="noStrike">
                          <a:solidFill>
                            <a:srgbClr val="000000"/>
                          </a:solidFill>
                          <a:latin typeface="Arial"/>
                          <a:ea typeface="Arial"/>
                        </a:rPr>
                        <a:t>+1</a:t>
                      </a:r>
                      <a:endParaRPr b="0" lang="en-US" sz="1800" spc="-1" strike="noStrike">
                        <a:latin typeface="Arial"/>
                      </a:endParaRPr>
                    </a:p>
                  </a:txBody>
                  <a:tcPr anchor="t" marL="91440" marR="91440">
                    <a:lnL w="9360">
                      <a:solidFill>
                        <a:srgbClr val="000000"/>
                      </a:solidFill>
                    </a:lnL>
                    <a:lnR w="9360">
                      <a:solidFill>
                        <a:srgbClr val="000000"/>
                      </a:solidFill>
                    </a:lnR>
                    <a:lnT w="25200">
                      <a:solidFill>
                        <a:srgbClr val="000000"/>
                      </a:solidFill>
                    </a:lnT>
                    <a:lnB w="25200">
                      <a:solidFill>
                        <a:srgbClr val="000000"/>
                      </a:solidFill>
                    </a:lnB>
                    <a:solidFill>
                      <a:srgbClr val="9bbb59"/>
                    </a:solidFill>
                  </a:tcPr>
                </a:tc>
                <a:tc>
                  <a:txBody>
                    <a:bodyPr anchor="t">
                      <a:noAutofit/>
                    </a:bodyPr>
                    <a:p>
                      <a:pPr>
                        <a:lnSpc>
                          <a:spcPct val="100000"/>
                        </a:lnSpc>
                        <a:tabLst>
                          <a:tab algn="l" pos="0"/>
                        </a:tabLst>
                      </a:pPr>
                      <a:r>
                        <a:rPr b="0" lang="en-US" sz="1800" spc="-1" strike="noStrike">
                          <a:solidFill>
                            <a:srgbClr val="000000"/>
                          </a:solidFill>
                          <a:latin typeface="Arial"/>
                          <a:ea typeface="Arial"/>
                        </a:rPr>
                        <a:t>-1</a:t>
                      </a:r>
                      <a:endParaRPr b="0" lang="en-US" sz="1800" spc="-1" strike="noStrike">
                        <a:latin typeface="Arial"/>
                      </a:endParaRPr>
                    </a:p>
                  </a:txBody>
                  <a:tcPr anchor="t" marL="91440" marR="91440">
                    <a:lnL w="9360">
                      <a:solidFill>
                        <a:srgbClr val="000000"/>
                      </a:solidFill>
                    </a:lnL>
                    <a:lnR w="9360">
                      <a:solidFill>
                        <a:srgbClr val="000000"/>
                      </a:solidFill>
                    </a:lnR>
                    <a:lnT w="25200">
                      <a:solidFill>
                        <a:srgbClr val="000000"/>
                      </a:solidFill>
                    </a:lnT>
                    <a:lnB w="25200">
                      <a:solidFill>
                        <a:srgbClr val="000000"/>
                      </a:solidFill>
                    </a:lnB>
                    <a:solidFill>
                      <a:srgbClr val="d1282e"/>
                    </a:solidFill>
                  </a:tcPr>
                </a:tc>
                <a:tc>
                  <a:txBody>
                    <a:bodyPr anchor="t">
                      <a:noAutofit/>
                    </a:bodyPr>
                    <a:p>
                      <a:pPr>
                        <a:lnSpc>
                          <a:spcPct val="100000"/>
                        </a:lnSpc>
                        <a:tabLst>
                          <a:tab algn="l" pos="0"/>
                        </a:tabLst>
                      </a:pPr>
                      <a:r>
                        <a:rPr b="0" lang="en-US" sz="1800" spc="-1" strike="noStrike">
                          <a:solidFill>
                            <a:srgbClr val="000000"/>
                          </a:solidFill>
                          <a:latin typeface="Arial"/>
                          <a:ea typeface="Arial"/>
                        </a:rPr>
                        <a:t>+1</a:t>
                      </a:r>
                      <a:endParaRPr b="0" lang="en-US" sz="1800" spc="-1" strike="noStrike">
                        <a:latin typeface="Arial"/>
                      </a:endParaRPr>
                    </a:p>
                  </a:txBody>
                  <a:tcPr anchor="t" marL="91440" marR="91440">
                    <a:lnL w="9360">
                      <a:solidFill>
                        <a:srgbClr val="000000"/>
                      </a:solidFill>
                    </a:lnL>
                    <a:lnR w="9360">
                      <a:solidFill>
                        <a:srgbClr val="000000"/>
                      </a:solidFill>
                    </a:lnR>
                    <a:lnT w="25200">
                      <a:solidFill>
                        <a:srgbClr val="000000"/>
                      </a:solidFill>
                    </a:lnT>
                    <a:lnB w="25200">
                      <a:solidFill>
                        <a:srgbClr val="000000"/>
                      </a:solidFill>
                    </a:lnB>
                    <a:solidFill>
                      <a:srgbClr val="9bbb59"/>
                    </a:solidFill>
                  </a:tcPr>
                </a:tc>
                <a:tc>
                  <a:txBody>
                    <a:bodyPr anchor="t">
                      <a:noAutofit/>
                    </a:bodyPr>
                    <a:p>
                      <a:pPr>
                        <a:lnSpc>
                          <a:spcPct val="100000"/>
                        </a:lnSpc>
                        <a:tabLst>
                          <a:tab algn="l" pos="0"/>
                        </a:tabLst>
                      </a:pPr>
                      <a:r>
                        <a:rPr b="0" lang="en-US" sz="1800" spc="-1" strike="noStrike">
                          <a:solidFill>
                            <a:srgbClr val="000000"/>
                          </a:solidFill>
                          <a:latin typeface="Arial"/>
                          <a:ea typeface="Arial"/>
                        </a:rPr>
                        <a:t>?</a:t>
                      </a:r>
                      <a:endParaRPr b="0" lang="en-US" sz="1800" spc="-1" strike="noStrike">
                        <a:latin typeface="Arial"/>
                      </a:endParaRPr>
                    </a:p>
                  </a:txBody>
                  <a:tcPr anchor="t" marL="91440" marR="91440">
                    <a:lnL w="9360">
                      <a:solidFill>
                        <a:srgbClr val="000000"/>
                      </a:solidFill>
                    </a:lnL>
                    <a:lnR w="9360">
                      <a:solidFill>
                        <a:srgbClr val="000000"/>
                      </a:solidFill>
                    </a:lnR>
                    <a:lnT w="25200">
                      <a:solidFill>
                        <a:srgbClr val="000000"/>
                      </a:solidFill>
                    </a:lnT>
                    <a:lnB w="25200">
                      <a:solidFill>
                        <a:srgbClr val="000000"/>
                      </a:solidFill>
                    </a:lnB>
                    <a:solidFill>
                      <a:srgbClr val="ffffff"/>
                    </a:solidFill>
                  </a:tcPr>
                </a:tc>
              </a:tr>
              <a:tr h="370800">
                <a:tc>
                  <a:txBody>
                    <a:bodyPr anchor="t">
                      <a:noAutofit/>
                    </a:bodyPr>
                    <a:p>
                      <a:pPr>
                        <a:lnSpc>
                          <a:spcPct val="100000"/>
                        </a:lnSpc>
                        <a:tabLst>
                          <a:tab algn="l" pos="0"/>
                        </a:tabLst>
                      </a:pPr>
                      <a:r>
                        <a:rPr b="1" lang="en-US" sz="1800" spc="-1" strike="noStrike">
                          <a:solidFill>
                            <a:srgbClr val="ffffff"/>
                          </a:solidFill>
                          <a:latin typeface="Arial"/>
                          <a:ea typeface="Arial"/>
                        </a:rPr>
                        <a:t>User 2</a:t>
                      </a:r>
                      <a:endParaRPr b="0" lang="en-US" sz="1800" spc="-1" strike="noStrike">
                        <a:latin typeface="Arial"/>
                      </a:endParaRPr>
                    </a:p>
                  </a:txBody>
                  <a:tcPr anchor="t" marL="91440" marR="91440">
                    <a:lnL w="9360">
                      <a:solidFill>
                        <a:srgbClr val="000000"/>
                      </a:solidFill>
                    </a:lnL>
                    <a:lnR w="9360">
                      <a:solidFill>
                        <a:srgbClr val="000000"/>
                      </a:solidFill>
                    </a:lnR>
                    <a:lnT w="25200">
                      <a:solidFill>
                        <a:srgbClr val="000000"/>
                      </a:solidFill>
                    </a:lnT>
                    <a:lnB w="25200">
                      <a:solidFill>
                        <a:srgbClr val="000000"/>
                      </a:solidFill>
                    </a:lnB>
                    <a:solidFill>
                      <a:srgbClr val="000000"/>
                    </a:solidFill>
                  </a:tcPr>
                </a:tc>
                <a:tc>
                  <a:txBody>
                    <a:bodyPr anchor="t">
                      <a:noAutofit/>
                    </a:bodyPr>
                    <a:p>
                      <a:pPr>
                        <a:lnSpc>
                          <a:spcPct val="100000"/>
                        </a:lnSpc>
                        <a:tabLst>
                          <a:tab algn="l" pos="0"/>
                        </a:tabLst>
                      </a:pPr>
                      <a:r>
                        <a:rPr b="0" lang="en-US" sz="1800" spc="-1" strike="noStrike">
                          <a:solidFill>
                            <a:srgbClr val="000000"/>
                          </a:solidFill>
                          <a:latin typeface="Arial"/>
                          <a:ea typeface="Arial"/>
                        </a:rPr>
                        <a:t>+1</a:t>
                      </a:r>
                      <a:endParaRPr b="0" lang="en-US" sz="1800" spc="-1" strike="noStrike">
                        <a:latin typeface="Arial"/>
                      </a:endParaRPr>
                    </a:p>
                  </a:txBody>
                  <a:tcPr anchor="t" marL="91440" marR="91440">
                    <a:lnL w="9360">
                      <a:solidFill>
                        <a:srgbClr val="000000"/>
                      </a:solidFill>
                    </a:lnL>
                    <a:lnR w="9360">
                      <a:solidFill>
                        <a:srgbClr val="000000"/>
                      </a:solidFill>
                    </a:lnR>
                    <a:lnT w="25200">
                      <a:solidFill>
                        <a:srgbClr val="000000"/>
                      </a:solidFill>
                    </a:lnT>
                    <a:lnB w="25200">
                      <a:solidFill>
                        <a:srgbClr val="000000"/>
                      </a:solidFill>
                    </a:lnB>
                    <a:solidFill>
                      <a:srgbClr val="9bbb59"/>
                    </a:solidFill>
                  </a:tcPr>
                </a:tc>
                <a:tc>
                  <a:txBody>
                    <a:bodyPr anchor="t">
                      <a:noAutofit/>
                    </a:bodyPr>
                    <a:p>
                      <a:pPr>
                        <a:lnSpc>
                          <a:spcPct val="100000"/>
                        </a:lnSpc>
                        <a:tabLst>
                          <a:tab algn="l" pos="0"/>
                        </a:tabLst>
                      </a:pPr>
                      <a:r>
                        <a:rPr b="0" lang="en-US" sz="1800" spc="-1" strike="noStrike">
                          <a:solidFill>
                            <a:srgbClr val="000000"/>
                          </a:solidFill>
                          <a:latin typeface="Arial"/>
                          <a:ea typeface="Arial"/>
                        </a:rPr>
                        <a:t>-1</a:t>
                      </a:r>
                      <a:endParaRPr b="0" lang="en-US" sz="1800" spc="-1" strike="noStrike">
                        <a:latin typeface="Arial"/>
                      </a:endParaRPr>
                    </a:p>
                  </a:txBody>
                  <a:tcPr anchor="t" marL="91440" marR="91440">
                    <a:lnL w="9360">
                      <a:solidFill>
                        <a:srgbClr val="000000"/>
                      </a:solidFill>
                    </a:lnL>
                    <a:lnR w="9360">
                      <a:solidFill>
                        <a:srgbClr val="000000"/>
                      </a:solidFill>
                    </a:lnR>
                    <a:lnT w="25200">
                      <a:solidFill>
                        <a:srgbClr val="000000"/>
                      </a:solidFill>
                    </a:lnT>
                    <a:lnB w="25200">
                      <a:solidFill>
                        <a:srgbClr val="000000"/>
                      </a:solidFill>
                    </a:lnB>
                    <a:solidFill>
                      <a:srgbClr val="d1282e"/>
                    </a:solidFill>
                  </a:tcPr>
                </a:tc>
                <a:tc>
                  <a:txBody>
                    <a:bodyPr anchor="t">
                      <a:noAutofit/>
                    </a:bodyPr>
                    <a:p>
                      <a:pPr>
                        <a:lnSpc>
                          <a:spcPct val="100000"/>
                        </a:lnSpc>
                        <a:tabLst>
                          <a:tab algn="l" pos="0"/>
                        </a:tabLst>
                      </a:pPr>
                      <a:r>
                        <a:rPr b="0" lang="en-US" sz="1800" spc="-1" strike="noStrike">
                          <a:solidFill>
                            <a:srgbClr val="000000"/>
                          </a:solidFill>
                          <a:latin typeface="Arial"/>
                          <a:ea typeface="Arial"/>
                        </a:rPr>
                        <a:t>?</a:t>
                      </a:r>
                      <a:endParaRPr b="0" lang="en-US" sz="1800" spc="-1" strike="noStrike">
                        <a:latin typeface="Arial"/>
                      </a:endParaRPr>
                    </a:p>
                  </a:txBody>
                  <a:tcPr anchor="t" marL="91440" marR="91440">
                    <a:lnL w="9360">
                      <a:solidFill>
                        <a:srgbClr val="000000"/>
                      </a:solidFill>
                    </a:lnL>
                    <a:lnR w="9360">
                      <a:solidFill>
                        <a:srgbClr val="000000"/>
                      </a:solidFill>
                    </a:lnR>
                    <a:lnT w="25200">
                      <a:solidFill>
                        <a:srgbClr val="000000"/>
                      </a:solidFill>
                    </a:lnT>
                    <a:lnB w="25200">
                      <a:solidFill>
                        <a:srgbClr val="000000"/>
                      </a:solidFill>
                    </a:lnB>
                    <a:solidFill>
                      <a:srgbClr val="ffffff"/>
                    </a:solidFill>
                  </a:tcPr>
                </a:tc>
                <a:tc>
                  <a:txBody>
                    <a:bodyPr anchor="t">
                      <a:noAutofit/>
                    </a:bodyPr>
                    <a:p>
                      <a:pPr>
                        <a:lnSpc>
                          <a:spcPct val="100000"/>
                        </a:lnSpc>
                        <a:tabLst>
                          <a:tab algn="l" pos="0"/>
                        </a:tabLst>
                      </a:pPr>
                      <a:r>
                        <a:rPr b="0" lang="en-US" sz="1800" spc="-1" strike="noStrike">
                          <a:solidFill>
                            <a:srgbClr val="000000"/>
                          </a:solidFill>
                          <a:latin typeface="Arial"/>
                          <a:ea typeface="Arial"/>
                        </a:rPr>
                        <a:t>?</a:t>
                      </a:r>
                      <a:endParaRPr b="0" lang="en-US" sz="1800" spc="-1" strike="noStrike">
                        <a:latin typeface="Arial"/>
                      </a:endParaRPr>
                    </a:p>
                  </a:txBody>
                  <a:tcPr anchor="t" marL="91440" marR="91440">
                    <a:lnL w="9360">
                      <a:solidFill>
                        <a:srgbClr val="000000"/>
                      </a:solidFill>
                    </a:lnL>
                    <a:lnR w="9360">
                      <a:solidFill>
                        <a:srgbClr val="000000"/>
                      </a:solidFill>
                    </a:lnR>
                    <a:lnT w="25200">
                      <a:solidFill>
                        <a:srgbClr val="000000"/>
                      </a:solidFill>
                    </a:lnT>
                    <a:lnB w="25200">
                      <a:solidFill>
                        <a:srgbClr val="000000"/>
                      </a:solidFill>
                    </a:lnB>
                    <a:solidFill>
                      <a:srgbClr val="ffffff"/>
                    </a:solidFill>
                  </a:tcPr>
                </a:tc>
              </a:tr>
              <a:tr h="370800">
                <a:tc>
                  <a:txBody>
                    <a:bodyPr anchor="t">
                      <a:noAutofit/>
                    </a:bodyPr>
                    <a:p>
                      <a:pPr>
                        <a:lnSpc>
                          <a:spcPct val="100000"/>
                        </a:lnSpc>
                        <a:tabLst>
                          <a:tab algn="l" pos="0"/>
                        </a:tabLst>
                      </a:pPr>
                      <a:r>
                        <a:rPr b="1" lang="en-US" sz="1800" spc="-1" strike="noStrike">
                          <a:solidFill>
                            <a:srgbClr val="000000"/>
                          </a:solidFill>
                          <a:latin typeface="Arial"/>
                          <a:ea typeface="Arial"/>
                        </a:rPr>
                        <a:t>User 3</a:t>
                      </a:r>
                      <a:endParaRPr b="0" lang="en-US" sz="1800" spc="-1" strike="noStrike">
                        <a:latin typeface="Arial"/>
                      </a:endParaRPr>
                    </a:p>
                  </a:txBody>
                  <a:tcPr anchor="t" marL="91440" marR="91440">
                    <a:lnL w="9360">
                      <a:solidFill>
                        <a:srgbClr val="000000"/>
                      </a:solidFill>
                    </a:lnL>
                    <a:lnR w="9360">
                      <a:solidFill>
                        <a:srgbClr val="000000"/>
                      </a:solidFill>
                    </a:lnR>
                    <a:lnT w="25200">
                      <a:solidFill>
                        <a:srgbClr val="000000"/>
                      </a:solidFill>
                    </a:lnT>
                    <a:lnB w="25200">
                      <a:solidFill>
                        <a:srgbClr val="000000"/>
                      </a:solidFill>
                    </a:lnB>
                    <a:solidFill>
                      <a:srgbClr val="000000"/>
                    </a:solidFill>
                  </a:tcPr>
                </a:tc>
                <a:tc>
                  <a:txBody>
                    <a:bodyPr anchor="t">
                      <a:noAutofit/>
                    </a:bodyPr>
                    <a:p>
                      <a:pPr>
                        <a:lnSpc>
                          <a:spcPct val="100000"/>
                        </a:lnSpc>
                        <a:tabLst>
                          <a:tab algn="l" pos="0"/>
                        </a:tabLst>
                      </a:pPr>
                      <a:r>
                        <a:rPr b="0" lang="en-US" sz="1800" spc="-1" strike="noStrike">
                          <a:solidFill>
                            <a:srgbClr val="000000"/>
                          </a:solidFill>
                          <a:latin typeface="Arial"/>
                          <a:ea typeface="Arial"/>
                        </a:rPr>
                        <a:t>-1</a:t>
                      </a:r>
                      <a:endParaRPr b="0" lang="en-US" sz="1800" spc="-1" strike="noStrike">
                        <a:latin typeface="Arial"/>
                      </a:endParaRPr>
                    </a:p>
                  </a:txBody>
                  <a:tcPr anchor="t" marL="91440" marR="91440">
                    <a:lnL w="9360">
                      <a:solidFill>
                        <a:srgbClr val="000000"/>
                      </a:solidFill>
                    </a:lnL>
                    <a:lnR w="9360">
                      <a:solidFill>
                        <a:srgbClr val="000000"/>
                      </a:solidFill>
                    </a:lnR>
                    <a:lnT w="25200">
                      <a:solidFill>
                        <a:srgbClr val="000000"/>
                      </a:solidFill>
                    </a:lnT>
                    <a:lnB w="25200">
                      <a:solidFill>
                        <a:srgbClr val="000000"/>
                      </a:solidFill>
                    </a:lnB>
                    <a:solidFill>
                      <a:srgbClr val="d1282e"/>
                    </a:solidFill>
                  </a:tcPr>
                </a:tc>
                <a:tc>
                  <a:txBody>
                    <a:bodyPr anchor="t">
                      <a:noAutofit/>
                    </a:bodyPr>
                    <a:p>
                      <a:pPr>
                        <a:lnSpc>
                          <a:spcPct val="100000"/>
                        </a:lnSpc>
                        <a:tabLst>
                          <a:tab algn="l" pos="0"/>
                        </a:tabLst>
                      </a:pPr>
                      <a:r>
                        <a:rPr b="0" lang="en-US" sz="1800" spc="-1" strike="noStrike">
                          <a:solidFill>
                            <a:srgbClr val="000000"/>
                          </a:solidFill>
                          <a:latin typeface="Arial"/>
                          <a:ea typeface="Arial"/>
                        </a:rPr>
                        <a:t>+1</a:t>
                      </a:r>
                      <a:endParaRPr b="0" lang="en-US" sz="1800" spc="-1" strike="noStrike">
                        <a:latin typeface="Arial"/>
                      </a:endParaRPr>
                    </a:p>
                  </a:txBody>
                  <a:tcPr anchor="t" marL="91440" marR="91440">
                    <a:lnL w="9360">
                      <a:solidFill>
                        <a:srgbClr val="000000"/>
                      </a:solidFill>
                    </a:lnL>
                    <a:lnR w="9360">
                      <a:solidFill>
                        <a:srgbClr val="000000"/>
                      </a:solidFill>
                    </a:lnR>
                    <a:lnT w="25200">
                      <a:solidFill>
                        <a:srgbClr val="000000"/>
                      </a:solidFill>
                    </a:lnT>
                    <a:lnB w="25200">
                      <a:solidFill>
                        <a:srgbClr val="000000"/>
                      </a:solidFill>
                    </a:lnB>
                    <a:solidFill>
                      <a:srgbClr val="9bbb59"/>
                    </a:solidFill>
                  </a:tcPr>
                </a:tc>
                <a:tc>
                  <a:txBody>
                    <a:bodyPr anchor="t">
                      <a:noAutofit/>
                    </a:bodyPr>
                    <a:p>
                      <a:pPr>
                        <a:lnSpc>
                          <a:spcPct val="100000"/>
                        </a:lnSpc>
                        <a:tabLst>
                          <a:tab algn="l" pos="0"/>
                        </a:tabLst>
                      </a:pPr>
                      <a:r>
                        <a:rPr b="0" lang="en-US" sz="1800" spc="-1" strike="noStrike">
                          <a:solidFill>
                            <a:srgbClr val="000000"/>
                          </a:solidFill>
                          <a:latin typeface="Arial"/>
                          <a:ea typeface="Arial"/>
                        </a:rPr>
                        <a:t>-1</a:t>
                      </a:r>
                      <a:endParaRPr b="0" lang="en-US" sz="1800" spc="-1" strike="noStrike">
                        <a:latin typeface="Arial"/>
                      </a:endParaRPr>
                    </a:p>
                  </a:txBody>
                  <a:tcPr anchor="t" marL="91440" marR="91440">
                    <a:lnL w="9360">
                      <a:solidFill>
                        <a:srgbClr val="000000"/>
                      </a:solidFill>
                    </a:lnL>
                    <a:lnR w="9360">
                      <a:solidFill>
                        <a:srgbClr val="000000"/>
                      </a:solidFill>
                    </a:lnR>
                    <a:lnT w="25200">
                      <a:solidFill>
                        <a:srgbClr val="000000"/>
                      </a:solidFill>
                    </a:lnT>
                    <a:lnB w="25200">
                      <a:solidFill>
                        <a:srgbClr val="000000"/>
                      </a:solidFill>
                    </a:lnB>
                    <a:solidFill>
                      <a:srgbClr val="d1282e"/>
                    </a:solidFill>
                  </a:tcPr>
                </a:tc>
                <a:tc>
                  <a:txBody>
                    <a:bodyPr anchor="t">
                      <a:noAutofit/>
                    </a:bodyPr>
                    <a:p>
                      <a:pPr>
                        <a:lnSpc>
                          <a:spcPct val="100000"/>
                        </a:lnSpc>
                        <a:tabLst>
                          <a:tab algn="l" pos="0"/>
                        </a:tabLst>
                      </a:pPr>
                      <a:r>
                        <a:rPr b="1" lang="en-US" sz="1800" spc="-1" strike="noStrike">
                          <a:solidFill>
                            <a:srgbClr val="000000"/>
                          </a:solidFill>
                          <a:latin typeface="Arial"/>
                          <a:ea typeface="Arial"/>
                        </a:rPr>
                        <a:t>+1</a:t>
                      </a:r>
                      <a:endParaRPr b="0" lang="en-US" sz="1800" spc="-1" strike="noStrike">
                        <a:latin typeface="Arial"/>
                      </a:endParaRPr>
                    </a:p>
                  </a:txBody>
                  <a:tcPr anchor="t" marL="91440" marR="91440">
                    <a:lnL w="9360">
                      <a:solidFill>
                        <a:srgbClr val="000000"/>
                      </a:solidFill>
                    </a:lnL>
                    <a:lnR w="9360">
                      <a:solidFill>
                        <a:srgbClr val="000000"/>
                      </a:solidFill>
                    </a:lnR>
                    <a:lnT w="25200">
                      <a:solidFill>
                        <a:srgbClr val="000000"/>
                      </a:solidFill>
                    </a:lnT>
                    <a:lnB w="25200">
                      <a:solidFill>
                        <a:srgbClr val="000000"/>
                      </a:solidFill>
                    </a:lnB>
                    <a:solidFill>
                      <a:srgbClr val="9bbb59"/>
                    </a:solidFill>
                  </a:tcPr>
                </a:tc>
              </a:tr>
            </a:tbl>
          </a:graphicData>
        </a:graphic>
      </p:graphicFrame>
      <p:pic>
        <p:nvPicPr>
          <p:cNvPr id="441" name="Google Shape;499;p51" descr="Netflix Subscription for IPU rooms – Donate to Jersey Hospice Care"/>
          <p:cNvPicPr/>
          <p:nvPr/>
        </p:nvPicPr>
        <p:blipFill>
          <a:blip r:embed="rId1"/>
          <a:stretch/>
        </p:blipFill>
        <p:spPr>
          <a:xfrm>
            <a:off x="10448280" y="315360"/>
            <a:ext cx="1397880" cy="1980360"/>
          </a:xfrm>
          <a:prstGeom prst="rect">
            <a:avLst/>
          </a:prstGeom>
          <a:ln w="0">
            <a:noFill/>
          </a:ln>
        </p:spPr>
      </p:pic>
    </p:spTree>
  </p:cSld>
  <mc:AlternateContent>
    <mc:Choice Requires="p14">
      <p:transition spd="slow" p14:dur="2000"/>
    </mc:Choice>
    <mc:Fallback>
      <p:transition spd="slow"/>
    </mc:Fallback>
  </mc:AlternateContent>
  <p:timing>
    <p:tnLst>
      <p:par>
        <p:cTn id="903" dur="indefinite" restart="never" nodeType="tmRoot">
          <p:childTnLst>
            <p:seq>
              <p:cTn id="904" dur="indefinite" nodeType="mainSeq">
                <p:childTnLst>
                  <p:par>
                    <p:cTn id="905" fill="hold">
                      <p:stCondLst>
                        <p:cond delay="indefinite"/>
                      </p:stCondLst>
                      <p:childTnLst>
                        <p:par>
                          <p:cTn id="906" fill="hold">
                            <p:stCondLst>
                              <p:cond delay="0"/>
                            </p:stCondLst>
                            <p:childTnLst>
                              <p:par>
                                <p:cTn id="907" nodeType="clickEffect" fill="hold" presetClass="entr" presetID="1">
                                  <p:stCondLst>
                                    <p:cond delay="0"/>
                                  </p:stCondLst>
                                  <p:childTnLst>
                                    <p:set>
                                      <p:cBhvr>
                                        <p:cTn id="908" dur="1" fill="hold">
                                          <p:stCondLst>
                                            <p:cond delay="0"/>
                                          </p:stCondLst>
                                        </p:cTn>
                                        <p:tgtEl>
                                          <p:spTgt spid="438">
                                            <p:txEl>
                                              <p:pRg st="0" end="0"/>
                                            </p:txEl>
                                          </p:spTgt>
                                        </p:tgtEl>
                                        <p:attrNameLst>
                                          <p:attrName>style.visibility</p:attrName>
                                        </p:attrNameLst>
                                      </p:cBhvr>
                                      <p:to>
                                        <p:strVal val="visible"/>
                                      </p:to>
                                    </p:set>
                                  </p:childTnLst>
                                </p:cTn>
                              </p:par>
                            </p:childTnLst>
                          </p:cTn>
                        </p:par>
                      </p:childTnLst>
                    </p:cTn>
                  </p:par>
                  <p:par>
                    <p:cTn id="909" fill="hold">
                      <p:stCondLst>
                        <p:cond delay="indefinite"/>
                      </p:stCondLst>
                      <p:childTnLst>
                        <p:par>
                          <p:cTn id="910" fill="hold">
                            <p:stCondLst>
                              <p:cond delay="0"/>
                            </p:stCondLst>
                            <p:childTnLst>
                              <p:par>
                                <p:cTn id="911" nodeType="clickEffect" fill="hold" presetClass="entr" presetID="1">
                                  <p:stCondLst>
                                    <p:cond delay="0"/>
                                  </p:stCondLst>
                                  <p:childTnLst>
                                    <p:set>
                                      <p:cBhvr>
                                        <p:cTn id="912" dur="1" fill="hold">
                                          <p:stCondLst>
                                            <p:cond delay="0"/>
                                          </p:stCondLst>
                                        </p:cTn>
                                        <p:tgtEl>
                                          <p:spTgt spid="438">
                                            <p:txEl>
                                              <p:pRg st="1" end="1"/>
                                            </p:txEl>
                                          </p:spTgt>
                                        </p:tgtEl>
                                        <p:attrNameLst>
                                          <p:attrName>style.visibility</p:attrName>
                                        </p:attrNameLst>
                                      </p:cBhvr>
                                      <p:to>
                                        <p:strVal val="visible"/>
                                      </p:to>
                                    </p:set>
                                  </p:childTnLst>
                                </p:cTn>
                              </p:par>
                            </p:childTnLst>
                          </p:cTn>
                        </p:par>
                      </p:childTnLst>
                    </p:cTn>
                  </p:par>
                  <p:par>
                    <p:cTn id="913" fill="hold">
                      <p:stCondLst>
                        <p:cond delay="indefinite"/>
                      </p:stCondLst>
                      <p:childTnLst>
                        <p:par>
                          <p:cTn id="914" fill="hold">
                            <p:stCondLst>
                              <p:cond delay="0"/>
                            </p:stCondLst>
                            <p:childTnLst>
                              <p:par>
                                <p:cTn id="915" nodeType="clickEffect" fill="hold" presetClass="entr" presetID="1">
                                  <p:stCondLst>
                                    <p:cond delay="0"/>
                                  </p:stCondLst>
                                  <p:childTnLst>
                                    <p:set>
                                      <p:cBhvr>
                                        <p:cTn id="916" dur="1" fill="hold">
                                          <p:stCondLst>
                                            <p:cond delay="0"/>
                                          </p:stCondLst>
                                        </p:cTn>
                                        <p:tgtEl>
                                          <p:spTgt spid="438">
                                            <p:txEl>
                                              <p:pRg st="2" end="2"/>
                                            </p:txEl>
                                          </p:spTgt>
                                        </p:tgtEl>
                                        <p:attrNameLst>
                                          <p:attrName>style.visibility</p:attrName>
                                        </p:attrNameLst>
                                      </p:cBhvr>
                                      <p:to>
                                        <p:strVal val="visible"/>
                                      </p:to>
                                    </p:set>
                                  </p:childTnLst>
                                </p:cTn>
                              </p:par>
                            </p:childTnLst>
                          </p:cTn>
                        </p:par>
                      </p:childTnLst>
                    </p:cTn>
                  </p:par>
                  <p:par>
                    <p:cTn id="917" fill="hold">
                      <p:stCondLst>
                        <p:cond delay="indefinite"/>
                      </p:stCondLst>
                      <p:childTnLst>
                        <p:par>
                          <p:cTn id="918" fill="hold">
                            <p:stCondLst>
                              <p:cond delay="0"/>
                            </p:stCondLst>
                            <p:childTnLst>
                              <p:par>
                                <p:cTn id="919" nodeType="clickEffect" fill="hold" presetClass="entr" presetID="1">
                                  <p:stCondLst>
                                    <p:cond delay="0"/>
                                  </p:stCondLst>
                                  <p:childTnLst>
                                    <p:set>
                                      <p:cBhvr>
                                        <p:cTn id="920" dur="1" fill="hold">
                                          <p:stCondLst>
                                            <p:cond delay="0"/>
                                          </p:stCondLst>
                                        </p:cTn>
                                        <p:tgtEl>
                                          <p:spTgt spid="438">
                                            <p:txEl>
                                              <p:pRg st="3" end="3"/>
                                            </p:txEl>
                                          </p:spTgt>
                                        </p:tgtEl>
                                        <p:attrNameLst>
                                          <p:attrName>style.visibility</p:attrName>
                                        </p:attrNameLst>
                                      </p:cBhvr>
                                      <p:to>
                                        <p:strVal val="visible"/>
                                      </p:to>
                                    </p:set>
                                  </p:childTnLst>
                                </p:cTn>
                              </p:par>
                            </p:childTnLst>
                          </p:cTn>
                        </p:par>
                      </p:childTnLst>
                    </p:cTn>
                  </p:par>
                  <p:par>
                    <p:cTn id="921" fill="hold">
                      <p:stCondLst>
                        <p:cond delay="indefinite"/>
                      </p:stCondLst>
                      <p:childTnLst>
                        <p:par>
                          <p:cTn id="922" fill="hold">
                            <p:stCondLst>
                              <p:cond delay="0"/>
                            </p:stCondLst>
                            <p:childTnLst>
                              <p:par>
                                <p:cTn id="923" nodeType="clickEffect" fill="hold" presetClass="entr" presetID="1">
                                  <p:stCondLst>
                                    <p:cond delay="0"/>
                                  </p:stCondLst>
                                  <p:childTnLst>
                                    <p:set>
                                      <p:cBhvr>
                                        <p:cTn id="924" dur="1" fill="hold">
                                          <p:stCondLst>
                                            <p:cond delay="0"/>
                                          </p:stCondLst>
                                        </p:cTn>
                                        <p:tgtEl>
                                          <p:spTgt spid="438">
                                            <p:txEl>
                                              <p:pRg st="4" end="4"/>
                                            </p:txEl>
                                          </p:spTgt>
                                        </p:tgtEl>
                                        <p:attrNameLst>
                                          <p:attrName>style.visibility</p:attrName>
                                        </p:attrNameLst>
                                      </p:cBhvr>
                                      <p:to>
                                        <p:strVal val="visible"/>
                                      </p:to>
                                    </p:set>
                                  </p:childTnLst>
                                </p:cTn>
                              </p:par>
                            </p:childTnLst>
                          </p:cTn>
                        </p:par>
                      </p:childTnLst>
                    </p:cTn>
                  </p:par>
                  <p:par>
                    <p:cTn id="925" fill="hold">
                      <p:stCondLst>
                        <p:cond delay="indefinite"/>
                      </p:stCondLst>
                      <p:childTnLst>
                        <p:par>
                          <p:cTn id="926" fill="hold">
                            <p:stCondLst>
                              <p:cond delay="0"/>
                            </p:stCondLst>
                            <p:childTnLst>
                              <p:par>
                                <p:cTn id="927" nodeType="clickEffect" fill="hold" presetClass="entr" presetID="1">
                                  <p:stCondLst>
                                    <p:cond delay="0"/>
                                  </p:stCondLst>
                                  <p:childTnLst>
                                    <p:set>
                                      <p:cBhvr>
                                        <p:cTn id="928" dur="1" fill="hold">
                                          <p:stCondLst>
                                            <p:cond delay="0"/>
                                          </p:stCondLst>
                                        </p:cTn>
                                        <p:tgtEl>
                                          <p:spTgt spid="438">
                                            <p:txEl>
                                              <p:pRg st="5" end="5"/>
                                            </p:txEl>
                                          </p:spTgt>
                                        </p:tgtEl>
                                        <p:attrNameLst>
                                          <p:attrName>style.visibility</p:attrName>
                                        </p:attrNameLst>
                                      </p:cBhvr>
                                      <p:to>
                                        <p:strVal val="visible"/>
                                      </p:to>
                                    </p:set>
                                  </p:childTnLst>
                                </p:cTn>
                              </p:par>
                            </p:childTnLst>
                          </p:cTn>
                        </p:par>
                      </p:childTnLst>
                    </p:cTn>
                  </p:par>
                  <p:par>
                    <p:cTn id="929" fill="hold">
                      <p:stCondLst>
                        <p:cond delay="indefinite"/>
                      </p:stCondLst>
                      <p:childTnLst>
                        <p:par>
                          <p:cTn id="930" fill="hold">
                            <p:stCondLst>
                              <p:cond delay="0"/>
                            </p:stCondLst>
                            <p:childTnLst>
                              <p:par>
                                <p:cTn id="931" nodeType="clickEffect" fill="hold" presetClass="entr" presetID="1">
                                  <p:stCondLst>
                                    <p:cond delay="0"/>
                                  </p:stCondLst>
                                  <p:childTnLst>
                                    <p:set>
                                      <p:cBhvr>
                                        <p:cTn id="932" dur="1" fill="hold">
                                          <p:stCondLst>
                                            <p:cond delay="0"/>
                                          </p:stCondLst>
                                        </p:cTn>
                                        <p:tgtEl>
                                          <p:spTgt spid="44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2" name="PlaceHolder 1"/>
          <p:cNvSpPr>
            <a:spLocks noGrp="1"/>
          </p:cNvSpPr>
          <p:nvPr>
            <p:ph type="title"/>
          </p:nvPr>
        </p:nvSpPr>
        <p:spPr>
          <a:xfrm>
            <a:off x="609480" y="152640"/>
            <a:ext cx="7720920" cy="1370880"/>
          </a:xfrm>
          <a:prstGeom prst="rect">
            <a:avLst/>
          </a:prstGeom>
          <a:noFill/>
          <a:ln w="0">
            <a:noFill/>
          </a:ln>
        </p:spPr>
        <p:txBody>
          <a:bodyPr lIns="90000" rIns="90000" tIns="45000" bIns="45000" anchor="b">
            <a:normAutofit/>
          </a:bodyPr>
          <a:p>
            <a:pPr>
              <a:lnSpc>
                <a:spcPct val="100000"/>
              </a:lnSpc>
              <a:tabLst>
                <a:tab algn="l" pos="0"/>
              </a:tabLst>
            </a:pPr>
            <a:r>
              <a:rPr b="0" lang="en-US" sz="3600" spc="-1" strike="noStrike">
                <a:solidFill>
                  <a:srgbClr val="d1282e"/>
                </a:solidFill>
                <a:latin typeface="Arial Black"/>
                <a:ea typeface="Arial Black"/>
              </a:rPr>
              <a:t>NETFLIX PRIZE II</a:t>
            </a:r>
            <a:endParaRPr b="0" lang="en-US" sz="3600" spc="-1" strike="noStrike">
              <a:latin typeface="Arial"/>
            </a:endParaRPr>
          </a:p>
        </p:txBody>
      </p:sp>
      <p:sp>
        <p:nvSpPr>
          <p:cNvPr id="443" name="PlaceHolder 2"/>
          <p:cNvSpPr>
            <a:spLocks noGrp="1"/>
          </p:cNvSpPr>
          <p:nvPr>
            <p:ph type="sldNum"/>
          </p:nvPr>
        </p:nvSpPr>
        <p:spPr>
          <a:xfrm rot="16200000">
            <a:off x="11188800" y="5825160"/>
            <a:ext cx="1315080" cy="486000"/>
          </a:xfrm>
          <a:prstGeom prst="rect">
            <a:avLst/>
          </a:prstGeom>
          <a:noFill/>
          <a:ln w="0">
            <a:noFill/>
          </a:ln>
        </p:spPr>
        <p:txBody>
          <a:bodyPr lIns="90000" rIns="90000" tIns="45000" bIns="45000" anchor="ctr">
            <a:noAutofit/>
          </a:bodyPr>
          <a:p>
            <a:pPr>
              <a:lnSpc>
                <a:spcPct val="100000"/>
              </a:lnSpc>
              <a:tabLst>
                <a:tab algn="l" pos="0"/>
              </a:tabLst>
            </a:pPr>
            <a:fld id="{58604785-2661-4E4D-8150-16503B72B88D}" type="slidenum">
              <a:rPr b="1" lang="en-US" sz="2400" spc="-1" strike="noStrike">
                <a:solidFill>
                  <a:srgbClr val="d1282e"/>
                </a:solidFill>
                <a:latin typeface="Arial"/>
                <a:ea typeface="Arial"/>
              </a:rPr>
              <a:t>&lt;number&gt;</a:t>
            </a:fld>
            <a:endParaRPr b="0" lang="en-US" sz="2400" spc="-1" strike="noStrike">
              <a:latin typeface="Times New Roman"/>
            </a:endParaRPr>
          </a:p>
        </p:txBody>
      </p:sp>
      <p:grpSp>
        <p:nvGrpSpPr>
          <p:cNvPr id="444" name="Google Shape;506;p52"/>
          <p:cNvGrpSpPr/>
          <p:nvPr/>
        </p:nvGrpSpPr>
        <p:grpSpPr>
          <a:xfrm>
            <a:off x="2325960" y="2053800"/>
            <a:ext cx="5038920" cy="4584240"/>
            <a:chOff x="2325960" y="2053800"/>
            <a:chExt cx="5038920" cy="4584240"/>
          </a:xfrm>
        </p:grpSpPr>
        <p:pic>
          <p:nvPicPr>
            <p:cNvPr id="445" name="Google Shape;507;p52" descr=""/>
            <p:cNvPicPr/>
            <p:nvPr/>
          </p:nvPicPr>
          <p:blipFill>
            <a:blip r:embed="rId1"/>
            <a:stretch/>
          </p:blipFill>
          <p:spPr>
            <a:xfrm>
              <a:off x="2664360" y="2053800"/>
              <a:ext cx="4700520" cy="4249800"/>
            </a:xfrm>
            <a:prstGeom prst="rect">
              <a:avLst/>
            </a:prstGeom>
            <a:ln w="0">
              <a:noFill/>
            </a:ln>
          </p:spPr>
        </p:pic>
        <p:sp>
          <p:nvSpPr>
            <p:cNvPr id="446" name="Google Shape;508;p52"/>
            <p:cNvSpPr/>
            <p:nvPr/>
          </p:nvSpPr>
          <p:spPr>
            <a:xfrm>
              <a:off x="2664360" y="6304320"/>
              <a:ext cx="4700520" cy="3337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tabLst>
                  <a:tab algn="l" pos="0"/>
                </a:tabLst>
              </a:pPr>
              <a:r>
                <a:rPr b="0" lang="en-US" sz="1600" spc="-1" strike="noStrike">
                  <a:solidFill>
                    <a:srgbClr val="000000"/>
                  </a:solidFill>
                  <a:latin typeface="Arial"/>
                  <a:ea typeface="Arial"/>
                </a:rPr>
                <a:t>Latent factor 2</a:t>
              </a:r>
              <a:endParaRPr b="0" lang="en-US" sz="1600" spc="-1" strike="noStrike">
                <a:latin typeface="Arial"/>
              </a:endParaRPr>
            </a:p>
          </p:txBody>
        </p:sp>
        <p:sp>
          <p:nvSpPr>
            <p:cNvPr id="447" name="Google Shape;509;p52"/>
            <p:cNvSpPr/>
            <p:nvPr/>
          </p:nvSpPr>
          <p:spPr>
            <a:xfrm rot="16200000">
              <a:off x="367920" y="4012560"/>
              <a:ext cx="4249800" cy="3337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tabLst>
                  <a:tab algn="l" pos="0"/>
                </a:tabLst>
              </a:pPr>
              <a:r>
                <a:rPr b="0" lang="en-US" sz="1600" spc="-1" strike="noStrike">
                  <a:solidFill>
                    <a:srgbClr val="000000"/>
                  </a:solidFill>
                  <a:latin typeface="Arial"/>
                  <a:ea typeface="Arial"/>
                </a:rPr>
                <a:t>Latent factor 1</a:t>
              </a:r>
              <a:endParaRPr b="0" lang="en-US" sz="1600" spc="-1" strike="noStrike">
                <a:latin typeface="Arial"/>
              </a:endParaRPr>
            </a:p>
          </p:txBody>
        </p:sp>
      </p:grpSp>
      <p:sp>
        <p:nvSpPr>
          <p:cNvPr id="448" name="Google Shape;510;p52"/>
          <p:cNvSpPr/>
          <p:nvPr/>
        </p:nvSpPr>
        <p:spPr>
          <a:xfrm>
            <a:off x="1494000" y="6552720"/>
            <a:ext cx="4586400" cy="303480"/>
          </a:xfrm>
          <a:prstGeom prst="rect">
            <a:avLst/>
          </a:prstGeom>
          <a:noFill/>
          <a:ln w="0">
            <a:noFill/>
          </a:ln>
        </p:spPr>
        <p:style>
          <a:lnRef idx="0"/>
          <a:fillRef idx="0"/>
          <a:effectRef idx="0"/>
          <a:fontRef idx="minor"/>
        </p:style>
        <p:txBody>
          <a:bodyPr lIns="90000" rIns="90000" tIns="45000" bIns="45000" anchor="t">
            <a:spAutoFit/>
          </a:bodyPr>
          <a:p>
            <a:pPr>
              <a:lnSpc>
                <a:spcPct val="100000"/>
              </a:lnSpc>
              <a:tabLst>
                <a:tab algn="l" pos="0"/>
              </a:tabLst>
            </a:pPr>
            <a:r>
              <a:rPr b="0" i="1" lang="en-US" sz="1400" spc="-1" strike="noStrike">
                <a:solidFill>
                  <a:srgbClr val="7f7f7f"/>
                </a:solidFill>
                <a:latin typeface="Arial"/>
                <a:ea typeface="Arial"/>
              </a:rPr>
              <a:t>Image courtesy of Christopher Volinsky</a:t>
            </a:r>
            <a:endParaRPr b="0" lang="en-US" sz="1400" spc="-1" strike="noStrike">
              <a:latin typeface="Arial"/>
            </a:endParaRPr>
          </a:p>
        </p:txBody>
      </p:sp>
      <p:sp>
        <p:nvSpPr>
          <p:cNvPr id="449" name="Google Shape;511;p52"/>
          <p:cNvSpPr/>
          <p:nvPr/>
        </p:nvSpPr>
        <p:spPr>
          <a:xfrm>
            <a:off x="7472520" y="2962440"/>
            <a:ext cx="2843640" cy="1723320"/>
          </a:xfrm>
          <a:prstGeom prst="roundRect">
            <a:avLst>
              <a:gd name="adj" fmla="val 16667"/>
            </a:avLst>
          </a:prstGeom>
          <a:solidFill>
            <a:schemeClr val="dk1"/>
          </a:solidFill>
          <a:ln w="28575">
            <a:solidFill>
              <a:srgbClr val="000000"/>
            </a:solidFill>
            <a:round/>
          </a:ln>
        </p:spPr>
        <p:style>
          <a:lnRef idx="0"/>
          <a:fillRef idx="0"/>
          <a:effectRef idx="0"/>
          <a:fontRef idx="minor"/>
        </p:style>
        <p:txBody>
          <a:bodyPr lIns="90000" rIns="90000" tIns="45000" bIns="45000" anchor="ctr">
            <a:noAutofit/>
          </a:bodyPr>
          <a:p>
            <a:pPr>
              <a:lnSpc>
                <a:spcPct val="100000"/>
              </a:lnSpc>
              <a:tabLst>
                <a:tab algn="l" pos="0"/>
              </a:tabLst>
            </a:pPr>
            <a:r>
              <a:rPr b="0" lang="en-US" sz="1800" spc="-1" strike="noStrike">
                <a:solidFill>
                  <a:srgbClr val="ffffff"/>
                </a:solidFill>
                <a:latin typeface="Arial"/>
                <a:ea typeface="Arial"/>
              </a:rPr>
              <a:t>Latent factors model:</a:t>
            </a:r>
            <a:endParaRPr b="0" lang="en-US" sz="1800" spc="-1" strike="noStrike">
              <a:latin typeface="Arial"/>
            </a:endParaRPr>
          </a:p>
          <a:p>
            <a:pPr>
              <a:lnSpc>
                <a:spcPct val="100000"/>
              </a:lnSpc>
              <a:tabLst>
                <a:tab algn="l" pos="0"/>
              </a:tabLst>
            </a:pPr>
            <a:endParaRPr b="0" lang="en-US" sz="1800" spc="-1" strike="noStrike">
              <a:latin typeface="Arial"/>
            </a:endParaRPr>
          </a:p>
          <a:p>
            <a:pPr>
              <a:lnSpc>
                <a:spcPct val="100000"/>
              </a:lnSpc>
              <a:tabLst>
                <a:tab algn="l" pos="0"/>
              </a:tabLst>
            </a:pPr>
            <a:r>
              <a:rPr b="0" lang="en-US" sz="1800" spc="-1" strike="noStrike">
                <a:solidFill>
                  <a:srgbClr val="ffffff"/>
                </a:solidFill>
                <a:latin typeface="Arial"/>
                <a:ea typeface="Arial"/>
              </a:rPr>
              <a:t>Identify factors with max discrimination between movies</a:t>
            </a:r>
            <a:endParaRPr b="0" lang="en-US" sz="1800" spc="-1" strike="noStrike">
              <a:latin typeface="Arial"/>
            </a:endParaRPr>
          </a:p>
        </p:txBody>
      </p:sp>
      <p:grpSp>
        <p:nvGrpSpPr>
          <p:cNvPr id="450" name="Google Shape;512;p52"/>
          <p:cNvGrpSpPr/>
          <p:nvPr/>
        </p:nvGrpSpPr>
        <p:grpSpPr>
          <a:xfrm>
            <a:off x="2153520" y="1524240"/>
            <a:ext cx="6157800" cy="528480"/>
            <a:chOff x="2153520" y="1524240"/>
            <a:chExt cx="6157800" cy="528480"/>
          </a:xfrm>
        </p:grpSpPr>
        <p:sp>
          <p:nvSpPr>
            <p:cNvPr id="451" name="Google Shape;513;p52"/>
            <p:cNvSpPr/>
            <p:nvPr/>
          </p:nvSpPr>
          <p:spPr>
            <a:xfrm>
              <a:off x="2153520" y="1524240"/>
              <a:ext cx="2722320" cy="528480"/>
            </a:xfrm>
            <a:prstGeom prst="roundRect">
              <a:avLst>
                <a:gd name="adj" fmla="val 16667"/>
              </a:avLst>
            </a:prstGeom>
            <a:solidFill>
              <a:schemeClr val="accent1"/>
            </a:solidFill>
            <a:ln w="12700">
              <a:solidFill>
                <a:srgbClr val="777777"/>
              </a:solidFill>
              <a:round/>
            </a:ln>
            <a:effectLst>
              <a:outerShdw algn="bl" blurRad="39960" dist="23040" rotWithShape="0">
                <a:srgbClr val="000000">
                  <a:alpha val="40000"/>
                </a:srgbClr>
              </a:outerShdw>
            </a:effectLst>
          </p:spPr>
          <p:style>
            <a:lnRef idx="0"/>
            <a:fillRef idx="0"/>
            <a:effectRef idx="0"/>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Arial"/>
                  <a:ea typeface="Arial"/>
                </a:rPr>
                <a:t>Frat/Gross-Out Comedy</a:t>
              </a:r>
              <a:endParaRPr b="0" lang="en-US" sz="1800" spc="-1" strike="noStrike">
                <a:latin typeface="Arial"/>
              </a:endParaRPr>
            </a:p>
          </p:txBody>
        </p:sp>
        <p:sp>
          <p:nvSpPr>
            <p:cNvPr id="452" name="Google Shape;514;p52"/>
            <p:cNvSpPr/>
            <p:nvPr/>
          </p:nvSpPr>
          <p:spPr>
            <a:xfrm>
              <a:off x="5589000" y="1524240"/>
              <a:ext cx="2722320" cy="528480"/>
            </a:xfrm>
            <a:prstGeom prst="roundRect">
              <a:avLst>
                <a:gd name="adj" fmla="val 16667"/>
              </a:avLst>
            </a:prstGeom>
            <a:solidFill>
              <a:schemeClr val="accent1"/>
            </a:solidFill>
            <a:ln w="12700">
              <a:solidFill>
                <a:srgbClr val="777777"/>
              </a:solidFill>
              <a:round/>
            </a:ln>
            <a:effectLst>
              <a:outerShdw algn="bl" blurRad="39960" dist="23040" rotWithShape="0">
                <a:srgbClr val="000000">
                  <a:alpha val="40000"/>
                </a:srgbClr>
              </a:outerShdw>
            </a:effectLst>
          </p:spPr>
          <p:style>
            <a:lnRef idx="0"/>
            <a:fillRef idx="0"/>
            <a:effectRef idx="0"/>
            <a:fontRef idx="minor"/>
          </p:style>
          <p:txBody>
            <a:bodyPr lIns="90000" rIns="90000" tIns="45000" bIns="45000" anchor="ctr">
              <a:noAutofit/>
            </a:bodyPr>
            <a:p>
              <a:pPr algn="ctr">
                <a:lnSpc>
                  <a:spcPct val="100000"/>
                </a:lnSpc>
                <a:tabLst>
                  <a:tab algn="l" pos="0"/>
                </a:tabLst>
              </a:pPr>
              <a:r>
                <a:rPr b="0" lang="en-US" sz="1600" spc="-1" strike="noStrike">
                  <a:solidFill>
                    <a:srgbClr val="ffffff"/>
                  </a:solidFill>
                  <a:latin typeface="Arial"/>
                  <a:ea typeface="Arial"/>
                </a:rPr>
                <a:t>Critically-Acclaimed/Strong Female Lead</a:t>
              </a:r>
              <a:endParaRPr b="0" lang="en-US" sz="1600" spc="-1" strike="noStrike">
                <a:latin typeface="Arial"/>
              </a:endParaRPr>
            </a:p>
          </p:txBody>
        </p:sp>
        <p:sp>
          <p:nvSpPr>
            <p:cNvPr id="453" name="Google Shape;515;p52"/>
            <p:cNvSpPr/>
            <p:nvPr/>
          </p:nvSpPr>
          <p:spPr>
            <a:xfrm>
              <a:off x="4876920" y="1788840"/>
              <a:ext cx="711360" cy="360"/>
            </a:xfrm>
            <a:custGeom>
              <a:avLst/>
              <a:gdLst/>
              <a:ahLst/>
              <a:rect l="l" t="t" r="r" b="b"/>
              <a:pathLst>
                <a:path w="21600" h="21600">
                  <a:moveTo>
                    <a:pt x="0" y="0"/>
                  </a:moveTo>
                  <a:lnTo>
                    <a:pt x="21600" y="21600"/>
                  </a:lnTo>
                </a:path>
              </a:pathLst>
            </a:custGeom>
            <a:noFill/>
            <a:ln w="41275">
              <a:solidFill>
                <a:srgbClr val="7a7a7a"/>
              </a:solidFill>
              <a:round/>
              <a:headEnd len="med" type="triangle" w="med"/>
              <a:tailEnd len="med" type="triangle" w="med"/>
            </a:ln>
            <a:effectLst>
              <a:outerShdw algn="bl" blurRad="39960" dist="23040" rotWithShape="0">
                <a:srgbClr val="000000">
                  <a:alpha val="40000"/>
                </a:srgbClr>
              </a:outerShdw>
            </a:effectLst>
          </p:spPr>
          <p:style>
            <a:lnRef idx="0"/>
            <a:fillRef idx="0"/>
            <a:effectRef idx="0"/>
            <a:fontRef idx="minor"/>
          </p:style>
        </p:sp>
      </p:grpSp>
      <p:grpSp>
        <p:nvGrpSpPr>
          <p:cNvPr id="454" name="Google Shape;516;p52"/>
          <p:cNvGrpSpPr/>
          <p:nvPr/>
        </p:nvGrpSpPr>
        <p:grpSpPr>
          <a:xfrm>
            <a:off x="1613880" y="2398320"/>
            <a:ext cx="808920" cy="3440160"/>
            <a:chOff x="1613880" y="2398320"/>
            <a:chExt cx="808920" cy="3440160"/>
          </a:xfrm>
        </p:grpSpPr>
        <p:sp>
          <p:nvSpPr>
            <p:cNvPr id="455" name="Google Shape;517;p52"/>
            <p:cNvSpPr/>
            <p:nvPr/>
          </p:nvSpPr>
          <p:spPr>
            <a:xfrm>
              <a:off x="1613880" y="2398320"/>
              <a:ext cx="808920" cy="419040"/>
            </a:xfrm>
            <a:prstGeom prst="roundRect">
              <a:avLst>
                <a:gd name="adj" fmla="val 16667"/>
              </a:avLst>
            </a:prstGeom>
            <a:solidFill>
              <a:schemeClr val="accent1"/>
            </a:solidFill>
            <a:ln w="12700">
              <a:solidFill>
                <a:srgbClr val="777777"/>
              </a:solidFill>
              <a:round/>
            </a:ln>
            <a:effectLst>
              <a:outerShdw algn="bl" blurRad="39960" dist="23040" rotWithShape="0">
                <a:srgbClr val="000000">
                  <a:alpha val="40000"/>
                </a:srgbClr>
              </a:outerShdw>
            </a:effectLst>
          </p:spPr>
          <p:style>
            <a:lnRef idx="0"/>
            <a:fillRef idx="0"/>
            <a:effectRef idx="0"/>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Arial"/>
                  <a:ea typeface="Arial"/>
                </a:rPr>
                <a:t>Artsy</a:t>
              </a:r>
              <a:endParaRPr b="0" lang="en-US" sz="1800" spc="-1" strike="noStrike">
                <a:latin typeface="Arial"/>
              </a:endParaRPr>
            </a:p>
          </p:txBody>
        </p:sp>
        <p:sp>
          <p:nvSpPr>
            <p:cNvPr id="456" name="Google Shape;518;p52"/>
            <p:cNvSpPr/>
            <p:nvPr/>
          </p:nvSpPr>
          <p:spPr>
            <a:xfrm>
              <a:off x="1613880" y="5419440"/>
              <a:ext cx="808920" cy="419040"/>
            </a:xfrm>
            <a:prstGeom prst="roundRect">
              <a:avLst>
                <a:gd name="adj" fmla="val 16667"/>
              </a:avLst>
            </a:prstGeom>
            <a:solidFill>
              <a:schemeClr val="accent1"/>
            </a:solidFill>
            <a:ln w="12700">
              <a:solidFill>
                <a:srgbClr val="777777"/>
              </a:solidFill>
              <a:round/>
            </a:ln>
            <a:effectLst>
              <a:outerShdw algn="bl" blurRad="39960" dist="23040" rotWithShape="0">
                <a:srgbClr val="000000">
                  <a:alpha val="40000"/>
                </a:srgbClr>
              </a:outerShdw>
            </a:effectLst>
          </p:spPr>
          <p:style>
            <a:lnRef idx="0"/>
            <a:fillRef idx="0"/>
            <a:effectRef idx="0"/>
            <a:fontRef idx="minor"/>
          </p:style>
          <p:txBody>
            <a:bodyPr lIns="90000" rIns="90000" tIns="45000" bIns="45000" anchor="ctr">
              <a:noAutofit/>
            </a:bodyPr>
            <a:p>
              <a:pPr algn="ctr">
                <a:lnSpc>
                  <a:spcPct val="100000"/>
                </a:lnSpc>
                <a:tabLst>
                  <a:tab algn="l" pos="0"/>
                </a:tabLst>
              </a:pPr>
              <a:r>
                <a:rPr b="0" lang="en-US" sz="1800" spc="-1" strike="noStrike">
                  <a:solidFill>
                    <a:srgbClr val="ffffff"/>
                  </a:solidFill>
                  <a:latin typeface="Arial"/>
                  <a:ea typeface="Arial"/>
                </a:rPr>
                <a:t>BB</a:t>
              </a:r>
              <a:endParaRPr b="0" lang="en-US" sz="1800" spc="-1" strike="noStrike">
                <a:latin typeface="Arial"/>
              </a:endParaRPr>
            </a:p>
          </p:txBody>
        </p:sp>
        <p:sp>
          <p:nvSpPr>
            <p:cNvPr id="457" name="Google Shape;519;p52"/>
            <p:cNvSpPr/>
            <p:nvPr/>
          </p:nvSpPr>
          <p:spPr>
            <a:xfrm>
              <a:off x="2018520" y="2818080"/>
              <a:ext cx="360" cy="2600640"/>
            </a:xfrm>
            <a:custGeom>
              <a:avLst/>
              <a:gdLst/>
              <a:ahLst/>
              <a:rect l="l" t="t" r="r" b="b"/>
              <a:pathLst>
                <a:path w="21600" h="21600">
                  <a:moveTo>
                    <a:pt x="0" y="0"/>
                  </a:moveTo>
                  <a:lnTo>
                    <a:pt x="21600" y="21600"/>
                  </a:lnTo>
                </a:path>
              </a:pathLst>
            </a:custGeom>
            <a:noFill/>
            <a:ln w="41275">
              <a:solidFill>
                <a:srgbClr val="7a7a7a"/>
              </a:solidFill>
              <a:round/>
              <a:headEnd len="med" type="triangle" w="med"/>
              <a:tailEnd len="med" type="triangle" w="med"/>
            </a:ln>
            <a:effectLst>
              <a:outerShdw algn="bl" blurRad="39960" dist="23040" rotWithShape="0">
                <a:srgbClr val="000000">
                  <a:alpha val="40000"/>
                </a:srgbClr>
              </a:outerShdw>
            </a:effectLst>
          </p:spPr>
          <p:style>
            <a:lnRef idx="0"/>
            <a:fillRef idx="0"/>
            <a:effectRef idx="0"/>
            <a:fontRef idx="minor"/>
          </p:style>
        </p:sp>
      </p:grpSp>
      <p:pic>
        <p:nvPicPr>
          <p:cNvPr id="458" name="Google Shape;520;p52" descr="Netflix Subscription for IPU rooms – Donate to Jersey Hospice Care"/>
          <p:cNvPicPr/>
          <p:nvPr/>
        </p:nvPicPr>
        <p:blipFill>
          <a:blip r:embed="rId2"/>
          <a:stretch/>
        </p:blipFill>
        <p:spPr>
          <a:xfrm>
            <a:off x="10448280" y="315360"/>
            <a:ext cx="1397880" cy="1980360"/>
          </a:xfrm>
          <a:prstGeom prst="rect">
            <a:avLst/>
          </a:prstGeom>
          <a:ln w="0">
            <a:noFill/>
          </a:ln>
        </p:spPr>
      </p:pic>
    </p:spTree>
  </p:cSld>
  <mc:AlternateContent>
    <mc:Choice Requires="p14">
      <p:transition spd="slow" p14:dur="2000"/>
    </mc:Choice>
    <mc:Fallback>
      <p:transition spd="slow"/>
    </mc:Fallback>
  </mc:AlternateContent>
  <p:timing>
    <p:tnLst>
      <p:par>
        <p:cTn id="933" dur="indefinite" restart="never" nodeType="tmRoot">
          <p:childTnLst>
            <p:seq>
              <p:cTn id="934" dur="indefinite" nodeType="mainSeq">
                <p:childTnLst>
                  <p:par>
                    <p:cTn id="935" fill="hold">
                      <p:stCondLst>
                        <p:cond delay="indefinite"/>
                      </p:stCondLst>
                      <p:childTnLst>
                        <p:par>
                          <p:cTn id="936" fill="hold">
                            <p:stCondLst>
                              <p:cond delay="0"/>
                            </p:stCondLst>
                            <p:childTnLst>
                              <p:par>
                                <p:cTn id="937" nodeType="clickEffect" fill="hold" presetClass="entr" presetID="1">
                                  <p:stCondLst>
                                    <p:cond delay="0"/>
                                  </p:stCondLst>
                                  <p:childTnLst>
                                    <p:set>
                                      <p:cBhvr>
                                        <p:cTn id="938" dur="1" fill="hold">
                                          <p:stCondLst>
                                            <p:cond delay="0"/>
                                          </p:stCondLst>
                                        </p:cTn>
                                        <p:tgtEl>
                                          <p:spTgt spid="449"/>
                                        </p:tgtEl>
                                        <p:attrNameLst>
                                          <p:attrName>style.visibility</p:attrName>
                                        </p:attrNameLst>
                                      </p:cBhvr>
                                      <p:to>
                                        <p:strVal val="visible"/>
                                      </p:to>
                                    </p:set>
                                  </p:childTnLst>
                                </p:cTn>
                              </p:par>
                            </p:childTnLst>
                          </p:cTn>
                        </p:par>
                      </p:childTnLst>
                    </p:cTn>
                  </p:par>
                  <p:par>
                    <p:cTn id="939" fill="hold">
                      <p:stCondLst>
                        <p:cond delay="indefinite"/>
                      </p:stCondLst>
                      <p:childTnLst>
                        <p:par>
                          <p:cTn id="940" fill="hold">
                            <p:stCondLst>
                              <p:cond delay="0"/>
                            </p:stCondLst>
                            <p:childTnLst>
                              <p:par>
                                <p:cTn id="941" nodeType="clickEffect" fill="hold" presetClass="entr" presetID="1">
                                  <p:stCondLst>
                                    <p:cond delay="0"/>
                                  </p:stCondLst>
                                  <p:childTnLst>
                                    <p:set>
                                      <p:cBhvr>
                                        <p:cTn id="942" dur="1" fill="hold">
                                          <p:stCondLst>
                                            <p:cond delay="0"/>
                                          </p:stCondLst>
                                        </p:cTn>
                                        <p:tgtEl>
                                          <p:spTgt spid="444"/>
                                        </p:tgtEl>
                                        <p:attrNameLst>
                                          <p:attrName>style.visibility</p:attrName>
                                        </p:attrNameLst>
                                      </p:cBhvr>
                                      <p:to>
                                        <p:strVal val="visible"/>
                                      </p:to>
                                    </p:set>
                                  </p:childTnLst>
                                </p:cTn>
                              </p:par>
                              <p:par>
                                <p:cTn id="943" nodeType="withEffect" fill="hold" presetClass="entr" presetID="1">
                                  <p:stCondLst>
                                    <p:cond delay="0"/>
                                  </p:stCondLst>
                                  <p:childTnLst>
                                    <p:set>
                                      <p:cBhvr>
                                        <p:cTn id="944" dur="1" fill="hold">
                                          <p:stCondLst>
                                            <p:cond delay="0"/>
                                          </p:stCondLst>
                                        </p:cTn>
                                        <p:tgtEl>
                                          <p:spTgt spid="448"/>
                                        </p:tgtEl>
                                        <p:attrNameLst>
                                          <p:attrName>style.visibility</p:attrName>
                                        </p:attrNameLst>
                                      </p:cBhvr>
                                      <p:to>
                                        <p:strVal val="visible"/>
                                      </p:to>
                                    </p:set>
                                  </p:childTnLst>
                                </p:cTn>
                              </p:par>
                            </p:childTnLst>
                          </p:cTn>
                        </p:par>
                      </p:childTnLst>
                    </p:cTn>
                  </p:par>
                  <p:par>
                    <p:cTn id="945" fill="hold">
                      <p:stCondLst>
                        <p:cond delay="indefinite"/>
                      </p:stCondLst>
                      <p:childTnLst>
                        <p:par>
                          <p:cTn id="946" fill="hold">
                            <p:stCondLst>
                              <p:cond delay="0"/>
                            </p:stCondLst>
                            <p:childTnLst>
                              <p:par>
                                <p:cTn id="947" nodeType="clickEffect" fill="hold" presetClass="entr" presetID="1">
                                  <p:stCondLst>
                                    <p:cond delay="0"/>
                                  </p:stCondLst>
                                  <p:childTnLst>
                                    <p:set>
                                      <p:cBhvr>
                                        <p:cTn id="948" dur="1" fill="hold">
                                          <p:stCondLst>
                                            <p:cond delay="0"/>
                                          </p:stCondLst>
                                        </p:cTn>
                                        <p:tgtEl>
                                          <p:spTgt spid="450"/>
                                        </p:tgtEl>
                                        <p:attrNameLst>
                                          <p:attrName>style.visibility</p:attrName>
                                        </p:attrNameLst>
                                      </p:cBhvr>
                                      <p:to>
                                        <p:strVal val="visible"/>
                                      </p:to>
                                    </p:set>
                                  </p:childTnLst>
                                </p:cTn>
                              </p:par>
                            </p:childTnLst>
                          </p:cTn>
                        </p:par>
                      </p:childTnLst>
                    </p:cTn>
                  </p:par>
                  <p:par>
                    <p:cTn id="949" fill="hold">
                      <p:stCondLst>
                        <p:cond delay="indefinite"/>
                      </p:stCondLst>
                      <p:childTnLst>
                        <p:par>
                          <p:cTn id="950" fill="hold">
                            <p:stCondLst>
                              <p:cond delay="0"/>
                            </p:stCondLst>
                            <p:childTnLst>
                              <p:par>
                                <p:cTn id="951" nodeType="clickEffect" fill="hold" presetClass="entr" presetID="1">
                                  <p:stCondLst>
                                    <p:cond delay="0"/>
                                  </p:stCondLst>
                                  <p:childTnLst>
                                    <p:set>
                                      <p:cBhvr>
                                        <p:cTn id="952" dur="1" fill="hold">
                                          <p:stCondLst>
                                            <p:cond delay="0"/>
                                          </p:stCondLst>
                                        </p:cTn>
                                        <p:tgtEl>
                                          <p:spTgt spid="45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8" name="PlaceHolder 1"/>
          <p:cNvSpPr>
            <a:spLocks noGrp="1"/>
          </p:cNvSpPr>
          <p:nvPr>
            <p:ph type="title"/>
          </p:nvPr>
        </p:nvSpPr>
        <p:spPr>
          <a:xfrm>
            <a:off x="609480" y="152640"/>
            <a:ext cx="7720920" cy="1370880"/>
          </a:xfrm>
          <a:prstGeom prst="rect">
            <a:avLst/>
          </a:prstGeom>
          <a:noFill/>
          <a:ln w="0">
            <a:noFill/>
          </a:ln>
        </p:spPr>
        <p:txBody>
          <a:bodyPr lIns="90000" rIns="90000" tIns="45000" bIns="45000" anchor="b">
            <a:normAutofit/>
          </a:bodyPr>
          <a:p>
            <a:pPr>
              <a:lnSpc>
                <a:spcPct val="100000"/>
              </a:lnSpc>
              <a:tabLst>
                <a:tab algn="l" pos="0"/>
              </a:tabLst>
            </a:pPr>
            <a:r>
              <a:rPr b="0" lang="en-US" sz="3600" spc="-1" strike="noStrike">
                <a:solidFill>
                  <a:srgbClr val="d1282e"/>
                </a:solidFill>
                <a:latin typeface="Arial Black"/>
                <a:ea typeface="Arial Black"/>
              </a:rPr>
              <a:t>MANY DEFINITIONS</a:t>
            </a:r>
            <a:endParaRPr b="0" lang="en-US" sz="3600" spc="-1" strike="noStrike">
              <a:latin typeface="Arial"/>
            </a:endParaRPr>
          </a:p>
        </p:txBody>
      </p:sp>
      <p:sp>
        <p:nvSpPr>
          <p:cNvPr id="219" name="PlaceHolder 2"/>
          <p:cNvSpPr>
            <a:spLocks noGrp="1"/>
          </p:cNvSpPr>
          <p:nvPr>
            <p:ph/>
          </p:nvPr>
        </p:nvSpPr>
        <p:spPr>
          <a:xfrm>
            <a:off x="609480" y="1752480"/>
            <a:ext cx="5045040" cy="4372920"/>
          </a:xfrm>
          <a:prstGeom prst="rect">
            <a:avLst/>
          </a:prstGeom>
          <a:noFill/>
          <a:ln w="0">
            <a:noFill/>
          </a:ln>
        </p:spPr>
        <p:txBody>
          <a:bodyPr lIns="90000" rIns="90000" tIns="45000" bIns="45000" anchor="t">
            <a:normAutofit/>
          </a:bodyPr>
          <a:p>
            <a:pPr>
              <a:lnSpc>
                <a:spcPct val="100000"/>
              </a:lnSpc>
              <a:tabLst>
                <a:tab algn="l" pos="0"/>
              </a:tabLst>
            </a:pPr>
            <a:r>
              <a:rPr b="1" lang="en-US" sz="2000" spc="-1" strike="noStrike">
                <a:solidFill>
                  <a:srgbClr val="d1282e"/>
                </a:solidFill>
                <a:latin typeface="Arial"/>
                <a:ea typeface="Arial"/>
              </a:rPr>
              <a:t>Broad</a:t>
            </a:r>
            <a:r>
              <a:rPr b="1" lang="en-US" sz="2000" spc="-1" strike="noStrike">
                <a:solidFill>
                  <a:srgbClr val="000000"/>
                </a:solidFill>
                <a:latin typeface="Arial"/>
                <a:ea typeface="Arial"/>
              </a:rPr>
              <a:t>: necessarily </a:t>
            </a:r>
            <a:r>
              <a:rPr b="1" lang="en-US" sz="2000" spc="-1" strike="noStrike">
                <a:solidFill>
                  <a:srgbClr val="d1282e"/>
                </a:solidFill>
                <a:latin typeface="Arial"/>
                <a:ea typeface="Arial"/>
              </a:rPr>
              <a:t>larger</a:t>
            </a:r>
            <a:r>
              <a:rPr b="1" lang="en-US" sz="2000" spc="-1" strike="noStrike">
                <a:solidFill>
                  <a:srgbClr val="000000"/>
                </a:solidFill>
                <a:latin typeface="Arial"/>
                <a:ea typeface="Arial"/>
              </a:rPr>
              <a:t> than a single discipline</a:t>
            </a:r>
            <a:br/>
            <a:endParaRPr b="0" lang="en-US" sz="2000" spc="-1" strike="noStrike">
              <a:latin typeface="Arial"/>
            </a:endParaRPr>
          </a:p>
          <a:p>
            <a:pPr>
              <a:lnSpc>
                <a:spcPct val="100000"/>
              </a:lnSpc>
              <a:spcBef>
                <a:spcPts val="1001"/>
              </a:spcBef>
              <a:tabLst>
                <a:tab algn="l" pos="0"/>
              </a:tabLst>
            </a:pPr>
            <a:r>
              <a:rPr b="1" lang="en-US" sz="2000" spc="-1" strike="noStrike">
                <a:solidFill>
                  <a:srgbClr val="d1282e"/>
                </a:solidFill>
                <a:latin typeface="Arial"/>
                <a:ea typeface="Arial"/>
              </a:rPr>
              <a:t>Interdisciplinary</a:t>
            </a:r>
            <a:r>
              <a:rPr b="1" lang="en-US" sz="2000" spc="-1" strike="noStrike">
                <a:solidFill>
                  <a:srgbClr val="000000"/>
                </a:solidFill>
                <a:latin typeface="Arial"/>
                <a:ea typeface="Arial"/>
              </a:rPr>
              <a:t>: statistics, computer science, operations research, statistical and machine learning, data warehousing, visualization, mathematics, information science, …</a:t>
            </a:r>
            <a:endParaRPr b="0" lang="en-US" sz="2000" spc="-1" strike="noStrike">
              <a:latin typeface="Arial"/>
            </a:endParaRPr>
          </a:p>
          <a:p>
            <a:pPr>
              <a:lnSpc>
                <a:spcPct val="100000"/>
              </a:lnSpc>
              <a:spcBef>
                <a:spcPts val="1001"/>
              </a:spcBef>
              <a:tabLst>
                <a:tab algn="l" pos="0"/>
              </a:tabLst>
            </a:pPr>
            <a:br/>
            <a:r>
              <a:rPr b="1" lang="en-US" sz="2000" spc="-1" strike="noStrike">
                <a:solidFill>
                  <a:srgbClr val="d1282e"/>
                </a:solidFill>
                <a:latin typeface="Arial"/>
                <a:ea typeface="Arial"/>
              </a:rPr>
              <a:t>Insight-focused</a:t>
            </a:r>
            <a:r>
              <a:rPr b="1" lang="en-US" sz="2000" spc="-1" strike="noStrike">
                <a:solidFill>
                  <a:srgbClr val="000000"/>
                </a:solidFill>
                <a:latin typeface="Arial"/>
                <a:ea typeface="Arial"/>
              </a:rPr>
              <a:t>: grounded in the desire to find insights in data and leverage them to inform decision making</a:t>
            </a:r>
            <a:endParaRPr b="0" lang="en-US" sz="2000" spc="-1" strike="noStrike">
              <a:latin typeface="Arial"/>
            </a:endParaRPr>
          </a:p>
        </p:txBody>
      </p:sp>
      <p:sp>
        <p:nvSpPr>
          <p:cNvPr id="220" name="PlaceHolder 3"/>
          <p:cNvSpPr>
            <a:spLocks noGrp="1"/>
          </p:cNvSpPr>
          <p:nvPr>
            <p:ph type="sldNum"/>
          </p:nvPr>
        </p:nvSpPr>
        <p:spPr>
          <a:xfrm rot="16200000">
            <a:off x="11188800" y="5825160"/>
            <a:ext cx="1315080" cy="486000"/>
          </a:xfrm>
          <a:prstGeom prst="rect">
            <a:avLst/>
          </a:prstGeom>
          <a:noFill/>
          <a:ln w="0">
            <a:noFill/>
          </a:ln>
        </p:spPr>
        <p:txBody>
          <a:bodyPr lIns="90000" rIns="90000" tIns="45000" bIns="45000" anchor="ctr">
            <a:noAutofit/>
          </a:bodyPr>
          <a:p>
            <a:pPr>
              <a:lnSpc>
                <a:spcPct val="100000"/>
              </a:lnSpc>
              <a:tabLst>
                <a:tab algn="l" pos="0"/>
              </a:tabLst>
            </a:pPr>
            <a:fld id="{3153B493-CEB1-4518-B6E2-C26BD24F540F}" type="slidenum">
              <a:rPr b="1" lang="en-US" sz="2400" spc="-1" strike="noStrike">
                <a:solidFill>
                  <a:srgbClr val="d1282e"/>
                </a:solidFill>
                <a:latin typeface="Arial"/>
                <a:ea typeface="Arial"/>
              </a:rPr>
              <a:t>4</a:t>
            </a:fld>
            <a:endParaRPr b="0" lang="en-US" sz="2400" spc="-1" strike="noStrike">
              <a:latin typeface="Times New Roman"/>
            </a:endParaRPr>
          </a:p>
        </p:txBody>
      </p:sp>
      <p:grpSp>
        <p:nvGrpSpPr>
          <p:cNvPr id="221" name="Google Shape;123;p17"/>
          <p:cNvGrpSpPr/>
          <p:nvPr/>
        </p:nvGrpSpPr>
        <p:grpSpPr>
          <a:xfrm>
            <a:off x="6987600" y="1323000"/>
            <a:ext cx="3970440" cy="4354920"/>
            <a:chOff x="6987600" y="1323000"/>
            <a:chExt cx="3970440" cy="4354920"/>
          </a:xfrm>
        </p:grpSpPr>
        <p:pic>
          <p:nvPicPr>
            <p:cNvPr id="222" name="Google Shape;124;p17" descr=""/>
            <p:cNvPicPr/>
            <p:nvPr/>
          </p:nvPicPr>
          <p:blipFill>
            <a:blip r:embed="rId1"/>
            <a:stretch/>
          </p:blipFill>
          <p:spPr>
            <a:xfrm>
              <a:off x="6987600" y="1323000"/>
              <a:ext cx="3970440" cy="3888360"/>
            </a:xfrm>
            <a:prstGeom prst="rect">
              <a:avLst/>
            </a:prstGeom>
            <a:ln w="0">
              <a:noFill/>
            </a:ln>
          </p:spPr>
        </p:pic>
        <p:sp>
          <p:nvSpPr>
            <p:cNvPr id="223" name="Google Shape;125;p17"/>
            <p:cNvSpPr/>
            <p:nvPr/>
          </p:nvSpPr>
          <p:spPr>
            <a:xfrm>
              <a:off x="6987600" y="5344200"/>
              <a:ext cx="3970440" cy="3337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tabLst>
                  <a:tab algn="l" pos="0"/>
                </a:tabLst>
              </a:pPr>
              <a:r>
                <a:rPr b="0" lang="en-US" sz="1600" spc="-1" strike="noStrike">
                  <a:solidFill>
                    <a:srgbClr val="000000"/>
                  </a:solidFill>
                  <a:latin typeface="Arial"/>
                  <a:ea typeface="Arial"/>
                </a:rPr>
                <a:t>Tuomas Carsey, UNC</a:t>
              </a:r>
              <a:endParaRPr b="0" lang="en-US" sz="1600" spc="-1" strike="noStrike">
                <a:latin typeface="Arial"/>
              </a:endParaRPr>
            </a:p>
          </p:txBody>
        </p:sp>
      </p:grpSp>
    </p:spTree>
  </p:cSld>
  <mc:AlternateContent>
    <mc:Choice Requires="p14">
      <p:transition spd="slow" p14:dur="2000"/>
    </mc:Choice>
    <mc:Fallback>
      <p:transition spd="slow"/>
    </mc:Fallback>
  </mc:AlternateContent>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nodeType="clickEffect" fill="hold" presetClass="entr" presetID="1">
                                  <p:stCondLst>
                                    <p:cond delay="0"/>
                                  </p:stCondLst>
                                  <p:childTnLst>
                                    <p:set>
                                      <p:cBhvr>
                                        <p:cTn id="6" dur="1" fill="hold">
                                          <p:stCondLst>
                                            <p:cond delay="0"/>
                                          </p:stCondLst>
                                        </p:cTn>
                                        <p:tgtEl>
                                          <p:spTgt spid="21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nodeType="clickEffect" fill="hold" presetClass="entr" presetID="1">
                                  <p:stCondLst>
                                    <p:cond delay="0"/>
                                  </p:stCondLst>
                                  <p:childTnLst>
                                    <p:set>
                                      <p:cBhvr>
                                        <p:cTn id="10" dur="1" fill="hold">
                                          <p:stCondLst>
                                            <p:cond delay="0"/>
                                          </p:stCondLst>
                                        </p:cTn>
                                        <p:tgtEl>
                                          <p:spTgt spid="21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nodeType="clickEffect" fill="hold" presetClass="entr" presetID="1">
                                  <p:stCondLst>
                                    <p:cond delay="0"/>
                                  </p:stCondLst>
                                  <p:childTnLst>
                                    <p:set>
                                      <p:cBhvr>
                                        <p:cTn id="14" dur="1" fill="hold">
                                          <p:stCondLst>
                                            <p:cond delay="0"/>
                                          </p:stCondLst>
                                        </p:cTn>
                                        <p:tgtEl>
                                          <p:spTgt spid="21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nodeType="clickEffect" fill="hold" presetClass="entr" presetID="1">
                                  <p:stCondLst>
                                    <p:cond delay="0"/>
                                  </p:stCondLst>
                                  <p:childTnLst>
                                    <p:set>
                                      <p:cBhvr>
                                        <p:cTn id="18" dur="1" fill="hold">
                                          <p:stCondLst>
                                            <p:cond delay="0"/>
                                          </p:stCondLst>
                                        </p:cTn>
                                        <p:tgtEl>
                                          <p:spTgt spid="22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9" name="PlaceHolder 1"/>
          <p:cNvSpPr>
            <a:spLocks noGrp="1"/>
          </p:cNvSpPr>
          <p:nvPr>
            <p:ph type="title"/>
          </p:nvPr>
        </p:nvSpPr>
        <p:spPr>
          <a:xfrm>
            <a:off x="609480" y="152640"/>
            <a:ext cx="7720920" cy="1370880"/>
          </a:xfrm>
          <a:prstGeom prst="rect">
            <a:avLst/>
          </a:prstGeom>
          <a:noFill/>
          <a:ln w="0">
            <a:noFill/>
          </a:ln>
        </p:spPr>
        <p:txBody>
          <a:bodyPr lIns="90000" rIns="90000" tIns="45000" bIns="45000" anchor="b">
            <a:normAutofit/>
          </a:bodyPr>
          <a:p>
            <a:pPr>
              <a:lnSpc>
                <a:spcPct val="100000"/>
              </a:lnSpc>
              <a:tabLst>
                <a:tab algn="l" pos="0"/>
              </a:tabLst>
            </a:pPr>
            <a:r>
              <a:rPr b="0" lang="en-US" sz="3600" spc="-1" strike="noStrike">
                <a:solidFill>
                  <a:srgbClr val="d1282e"/>
                </a:solidFill>
                <a:latin typeface="Arial Black"/>
                <a:ea typeface="Arial Black"/>
              </a:rPr>
              <a:t>NETFLIX PRIZE III</a:t>
            </a:r>
            <a:endParaRPr b="0" lang="en-US" sz="3600" spc="-1" strike="noStrike">
              <a:latin typeface="Arial"/>
            </a:endParaRPr>
          </a:p>
        </p:txBody>
      </p:sp>
      <p:sp>
        <p:nvSpPr>
          <p:cNvPr id="460" name="PlaceHolder 2"/>
          <p:cNvSpPr>
            <a:spLocks noGrp="1"/>
          </p:cNvSpPr>
          <p:nvPr>
            <p:ph/>
          </p:nvPr>
        </p:nvSpPr>
        <p:spPr>
          <a:xfrm>
            <a:off x="609480" y="1752480"/>
            <a:ext cx="10159200" cy="4372920"/>
          </a:xfrm>
          <a:prstGeom prst="rect">
            <a:avLst/>
          </a:prstGeom>
          <a:noFill/>
          <a:ln w="0">
            <a:noFill/>
          </a:ln>
        </p:spPr>
        <p:txBody>
          <a:bodyPr lIns="90000" rIns="90000" tIns="45000" bIns="45000" anchor="t">
            <a:normAutofit/>
          </a:bodyPr>
          <a:p>
            <a:pPr>
              <a:lnSpc>
                <a:spcPct val="100000"/>
              </a:lnSpc>
              <a:tabLst>
                <a:tab algn="l" pos="0"/>
              </a:tabLst>
            </a:pPr>
            <a:r>
              <a:rPr b="1" lang="en-US" sz="2000" spc="-1" strike="noStrike">
                <a:solidFill>
                  <a:srgbClr val="000000"/>
                </a:solidFill>
                <a:latin typeface="Arial"/>
                <a:ea typeface="Arial"/>
              </a:rPr>
              <a:t>Netflix initially planned a follow-up competition</a:t>
            </a:r>
            <a:endParaRPr b="0" lang="en-US" sz="2000" spc="-1" strike="noStrike">
              <a:latin typeface="Arial"/>
            </a:endParaRPr>
          </a:p>
          <a:p>
            <a:pPr>
              <a:lnSpc>
                <a:spcPct val="100000"/>
              </a:lnSpc>
              <a:spcBef>
                <a:spcPts val="1001"/>
              </a:spcBef>
              <a:tabLst>
                <a:tab algn="l" pos="0"/>
              </a:tabLst>
            </a:pPr>
            <a:r>
              <a:rPr b="1" lang="en-US" sz="2000" spc="-1" strike="noStrike">
                <a:solidFill>
                  <a:srgbClr val="000000"/>
                </a:solidFill>
                <a:latin typeface="Arial"/>
                <a:ea typeface="Arial"/>
              </a:rPr>
              <a:t>In 2007, UT Austin managed to deanonymize portions of the original released (anonymized) Netflix dataset:</a:t>
            </a:r>
            <a:endParaRPr b="0" lang="en-US" sz="2000" spc="-1" strike="noStrike">
              <a:latin typeface="Arial"/>
            </a:endParaRPr>
          </a:p>
          <a:p>
            <a:pPr marL="343080" indent="-343080">
              <a:lnSpc>
                <a:spcPct val="100000"/>
              </a:lnSpc>
              <a:spcBef>
                <a:spcPts val="1001"/>
              </a:spcBef>
              <a:buClr>
                <a:srgbClr val="000000"/>
              </a:buClr>
              <a:buFont typeface="Arial"/>
              <a:buChar char="•"/>
              <a:tabLst>
                <a:tab algn="l" pos="0"/>
              </a:tabLst>
            </a:pPr>
            <a:r>
              <a:rPr b="1" lang="en-US" sz="2000" spc="-1" strike="noStrike">
                <a:solidFill>
                  <a:srgbClr val="000000"/>
                </a:solidFill>
                <a:latin typeface="Arial"/>
                <a:ea typeface="Arial"/>
              </a:rPr>
              <a:t>????????????</a:t>
            </a:r>
            <a:endParaRPr b="0" lang="en-US" sz="2000" spc="-1" strike="noStrike">
              <a:latin typeface="Arial"/>
            </a:endParaRPr>
          </a:p>
          <a:p>
            <a:pPr marL="343080" indent="-343080">
              <a:lnSpc>
                <a:spcPct val="100000"/>
              </a:lnSpc>
              <a:spcBef>
                <a:spcPts val="1001"/>
              </a:spcBef>
              <a:buClr>
                <a:srgbClr val="000000"/>
              </a:buClr>
              <a:buFont typeface="Arial"/>
              <a:buChar char="•"/>
              <a:tabLst>
                <a:tab algn="l" pos="0"/>
              </a:tabLst>
            </a:pPr>
            <a:r>
              <a:rPr b="1" lang="en-US" sz="2000" spc="-1" strike="noStrike">
                <a:solidFill>
                  <a:srgbClr val="000000"/>
                </a:solidFill>
                <a:latin typeface="Arial"/>
                <a:ea typeface="Arial"/>
              </a:rPr>
              <a:t>Matched rating against those made publicly on IMDb</a:t>
            </a:r>
            <a:endParaRPr b="0" lang="en-US" sz="2000" spc="-1" strike="noStrike">
              <a:latin typeface="Arial"/>
            </a:endParaRPr>
          </a:p>
          <a:p>
            <a:pPr>
              <a:lnSpc>
                <a:spcPct val="100000"/>
              </a:lnSpc>
              <a:spcBef>
                <a:spcPts val="1001"/>
              </a:spcBef>
              <a:tabLst>
                <a:tab algn="l" pos="0"/>
              </a:tabLst>
            </a:pPr>
            <a:r>
              <a:rPr b="1" lang="en-US" sz="2000" spc="-1" strike="noStrike">
                <a:solidFill>
                  <a:srgbClr val="000000"/>
                </a:solidFill>
                <a:latin typeface="Arial"/>
                <a:ea typeface="Arial"/>
              </a:rPr>
              <a:t>Why could this be bad?</a:t>
            </a:r>
            <a:endParaRPr b="0" lang="en-US" sz="2000" spc="-1" strike="noStrike">
              <a:latin typeface="Arial"/>
            </a:endParaRPr>
          </a:p>
          <a:p>
            <a:pPr>
              <a:lnSpc>
                <a:spcPct val="100000"/>
              </a:lnSpc>
              <a:spcBef>
                <a:spcPts val="1001"/>
              </a:spcBef>
              <a:tabLst>
                <a:tab algn="l" pos="0"/>
              </a:tabLst>
            </a:pPr>
            <a:r>
              <a:rPr b="1" lang="en-US" sz="2000" spc="-1" strike="noStrike">
                <a:solidFill>
                  <a:srgbClr val="000000"/>
                </a:solidFill>
                <a:latin typeface="Arial"/>
                <a:ea typeface="Arial"/>
              </a:rPr>
              <a:t>2009—2010, four Netflix users filed a class-action lawsuit against Netflix over</a:t>
            </a:r>
            <a:endParaRPr b="0" lang="en-US" sz="2000" spc="-1" strike="noStrike">
              <a:latin typeface="Arial"/>
            </a:endParaRPr>
          </a:p>
        </p:txBody>
      </p:sp>
      <p:sp>
        <p:nvSpPr>
          <p:cNvPr id="461" name="PlaceHolder 3"/>
          <p:cNvSpPr>
            <a:spLocks noGrp="1"/>
          </p:cNvSpPr>
          <p:nvPr>
            <p:ph type="sldNum"/>
          </p:nvPr>
        </p:nvSpPr>
        <p:spPr>
          <a:xfrm rot="16200000">
            <a:off x="11188800" y="5825160"/>
            <a:ext cx="1315080" cy="486000"/>
          </a:xfrm>
          <a:prstGeom prst="rect">
            <a:avLst/>
          </a:prstGeom>
          <a:noFill/>
          <a:ln w="0">
            <a:noFill/>
          </a:ln>
        </p:spPr>
        <p:txBody>
          <a:bodyPr lIns="90000" rIns="90000" tIns="45000" bIns="45000" anchor="ctr">
            <a:noAutofit/>
          </a:bodyPr>
          <a:p>
            <a:pPr>
              <a:lnSpc>
                <a:spcPct val="100000"/>
              </a:lnSpc>
              <a:tabLst>
                <a:tab algn="l" pos="0"/>
              </a:tabLst>
            </a:pPr>
            <a:fld id="{85AA5FA8-BA8B-465C-A81D-BF9E59908E9B}" type="slidenum">
              <a:rPr b="1" lang="en-US" sz="2400" spc="-1" strike="noStrike">
                <a:solidFill>
                  <a:srgbClr val="d1282e"/>
                </a:solidFill>
                <a:latin typeface="Arial"/>
                <a:ea typeface="Arial"/>
              </a:rPr>
              <a:t>&lt;number&gt;</a:t>
            </a:fld>
            <a:endParaRPr b="0" lang="en-US" sz="2400" spc="-1" strike="noStrike">
              <a:latin typeface="Times New Roman"/>
            </a:endParaRPr>
          </a:p>
        </p:txBody>
      </p:sp>
      <p:pic>
        <p:nvPicPr>
          <p:cNvPr id="462" name="Google Shape;528;p53" descr="Netflix Subscription for IPU rooms – Donate to Jersey Hospice Care"/>
          <p:cNvPicPr/>
          <p:nvPr/>
        </p:nvPicPr>
        <p:blipFill>
          <a:blip r:embed="rId1"/>
          <a:stretch/>
        </p:blipFill>
        <p:spPr>
          <a:xfrm>
            <a:off x="10448280" y="315360"/>
            <a:ext cx="1397880" cy="1980360"/>
          </a:xfrm>
          <a:prstGeom prst="rect">
            <a:avLst/>
          </a:prstGeom>
          <a:ln w="0">
            <a:noFill/>
          </a:ln>
        </p:spPr>
      </p:pic>
    </p:spTree>
  </p:cSld>
  <mc:AlternateContent>
    <mc:Choice Requires="p14">
      <p:transition spd="slow" p14:dur="2000"/>
    </mc:Choice>
    <mc:Fallback>
      <p:transition spd="slow"/>
    </mc:Fallback>
  </mc:AlternateContent>
  <p:timing>
    <p:tnLst>
      <p:par>
        <p:cTn id="953" dur="indefinite" restart="never" nodeType="tmRoot">
          <p:childTnLst>
            <p:seq>
              <p:cTn id="954" dur="indefinite" nodeType="mainSeq">
                <p:childTnLst>
                  <p:par>
                    <p:cTn id="955" fill="hold">
                      <p:stCondLst>
                        <p:cond delay="indefinite"/>
                      </p:stCondLst>
                      <p:childTnLst>
                        <p:par>
                          <p:cTn id="956" fill="hold">
                            <p:stCondLst>
                              <p:cond delay="0"/>
                            </p:stCondLst>
                            <p:childTnLst>
                              <p:par>
                                <p:cTn id="957" nodeType="clickEffect" fill="hold" presetClass="entr" presetID="1">
                                  <p:stCondLst>
                                    <p:cond delay="0"/>
                                  </p:stCondLst>
                                  <p:childTnLst>
                                    <p:set>
                                      <p:cBhvr>
                                        <p:cTn id="958" dur="1" fill="hold">
                                          <p:stCondLst>
                                            <p:cond delay="0"/>
                                          </p:stCondLst>
                                        </p:cTn>
                                        <p:tgtEl>
                                          <p:spTgt spid="460">
                                            <p:txEl>
                                              <p:pRg st="0" end="0"/>
                                            </p:txEl>
                                          </p:spTgt>
                                        </p:tgtEl>
                                        <p:attrNameLst>
                                          <p:attrName>style.visibility</p:attrName>
                                        </p:attrNameLst>
                                      </p:cBhvr>
                                      <p:to>
                                        <p:strVal val="visible"/>
                                      </p:to>
                                    </p:set>
                                  </p:childTnLst>
                                </p:cTn>
                              </p:par>
                            </p:childTnLst>
                          </p:cTn>
                        </p:par>
                      </p:childTnLst>
                    </p:cTn>
                  </p:par>
                  <p:par>
                    <p:cTn id="959" fill="hold">
                      <p:stCondLst>
                        <p:cond delay="indefinite"/>
                      </p:stCondLst>
                      <p:childTnLst>
                        <p:par>
                          <p:cTn id="960" fill="hold">
                            <p:stCondLst>
                              <p:cond delay="0"/>
                            </p:stCondLst>
                            <p:childTnLst>
                              <p:par>
                                <p:cTn id="961" nodeType="clickEffect" fill="hold" presetClass="entr" presetID="1">
                                  <p:stCondLst>
                                    <p:cond delay="0"/>
                                  </p:stCondLst>
                                  <p:childTnLst>
                                    <p:set>
                                      <p:cBhvr>
                                        <p:cTn id="962" dur="1" fill="hold">
                                          <p:stCondLst>
                                            <p:cond delay="0"/>
                                          </p:stCondLst>
                                        </p:cTn>
                                        <p:tgtEl>
                                          <p:spTgt spid="460">
                                            <p:txEl>
                                              <p:pRg st="1" end="1"/>
                                            </p:txEl>
                                          </p:spTgt>
                                        </p:tgtEl>
                                        <p:attrNameLst>
                                          <p:attrName>style.visibility</p:attrName>
                                        </p:attrNameLst>
                                      </p:cBhvr>
                                      <p:to>
                                        <p:strVal val="visible"/>
                                      </p:to>
                                    </p:set>
                                  </p:childTnLst>
                                </p:cTn>
                              </p:par>
                            </p:childTnLst>
                          </p:cTn>
                        </p:par>
                      </p:childTnLst>
                    </p:cTn>
                  </p:par>
                  <p:par>
                    <p:cTn id="963" fill="hold">
                      <p:stCondLst>
                        <p:cond delay="indefinite"/>
                      </p:stCondLst>
                      <p:childTnLst>
                        <p:par>
                          <p:cTn id="964" fill="hold">
                            <p:stCondLst>
                              <p:cond delay="0"/>
                            </p:stCondLst>
                            <p:childTnLst>
                              <p:par>
                                <p:cTn id="965" nodeType="clickEffect" fill="hold" presetClass="entr" presetID="1">
                                  <p:stCondLst>
                                    <p:cond delay="0"/>
                                  </p:stCondLst>
                                  <p:childTnLst>
                                    <p:set>
                                      <p:cBhvr>
                                        <p:cTn id="966" dur="1" fill="hold">
                                          <p:stCondLst>
                                            <p:cond delay="0"/>
                                          </p:stCondLst>
                                        </p:cTn>
                                        <p:tgtEl>
                                          <p:spTgt spid="460">
                                            <p:txEl>
                                              <p:pRg st="2" end="2"/>
                                            </p:txEl>
                                          </p:spTgt>
                                        </p:tgtEl>
                                        <p:attrNameLst>
                                          <p:attrName>style.visibility</p:attrName>
                                        </p:attrNameLst>
                                      </p:cBhvr>
                                      <p:to>
                                        <p:strVal val="visible"/>
                                      </p:to>
                                    </p:set>
                                  </p:childTnLst>
                                </p:cTn>
                              </p:par>
                            </p:childTnLst>
                          </p:cTn>
                        </p:par>
                      </p:childTnLst>
                    </p:cTn>
                  </p:par>
                  <p:par>
                    <p:cTn id="967" fill="hold">
                      <p:stCondLst>
                        <p:cond delay="indefinite"/>
                      </p:stCondLst>
                      <p:childTnLst>
                        <p:par>
                          <p:cTn id="968" fill="hold">
                            <p:stCondLst>
                              <p:cond delay="0"/>
                            </p:stCondLst>
                            <p:childTnLst>
                              <p:par>
                                <p:cTn id="969" nodeType="clickEffect" fill="hold" presetClass="entr" presetID="1">
                                  <p:stCondLst>
                                    <p:cond delay="0"/>
                                  </p:stCondLst>
                                  <p:childTnLst>
                                    <p:set>
                                      <p:cBhvr>
                                        <p:cTn id="970" dur="1" fill="hold">
                                          <p:stCondLst>
                                            <p:cond delay="0"/>
                                          </p:stCondLst>
                                        </p:cTn>
                                        <p:tgtEl>
                                          <p:spTgt spid="460">
                                            <p:txEl>
                                              <p:pRg st="3" end="3"/>
                                            </p:txEl>
                                          </p:spTgt>
                                        </p:tgtEl>
                                        <p:attrNameLst>
                                          <p:attrName>style.visibility</p:attrName>
                                        </p:attrNameLst>
                                      </p:cBhvr>
                                      <p:to>
                                        <p:strVal val="visible"/>
                                      </p:to>
                                    </p:set>
                                  </p:childTnLst>
                                </p:cTn>
                              </p:par>
                            </p:childTnLst>
                          </p:cTn>
                        </p:par>
                      </p:childTnLst>
                    </p:cTn>
                  </p:par>
                  <p:par>
                    <p:cTn id="971" fill="hold">
                      <p:stCondLst>
                        <p:cond delay="indefinite"/>
                      </p:stCondLst>
                      <p:childTnLst>
                        <p:par>
                          <p:cTn id="972" fill="hold">
                            <p:stCondLst>
                              <p:cond delay="0"/>
                            </p:stCondLst>
                            <p:childTnLst>
                              <p:par>
                                <p:cTn id="973" nodeType="clickEffect" fill="hold" presetClass="entr" presetID="1">
                                  <p:stCondLst>
                                    <p:cond delay="0"/>
                                  </p:stCondLst>
                                  <p:childTnLst>
                                    <p:set>
                                      <p:cBhvr>
                                        <p:cTn id="974" dur="1" fill="hold">
                                          <p:stCondLst>
                                            <p:cond delay="0"/>
                                          </p:stCondLst>
                                        </p:cTn>
                                        <p:tgtEl>
                                          <p:spTgt spid="460">
                                            <p:txEl>
                                              <p:pRg st="4" end="4"/>
                                            </p:txEl>
                                          </p:spTgt>
                                        </p:tgtEl>
                                        <p:attrNameLst>
                                          <p:attrName>style.visibility</p:attrName>
                                        </p:attrNameLst>
                                      </p:cBhvr>
                                      <p:to>
                                        <p:strVal val="visible"/>
                                      </p:to>
                                    </p:set>
                                  </p:childTnLst>
                                </p:cTn>
                              </p:par>
                            </p:childTnLst>
                          </p:cTn>
                        </p:par>
                      </p:childTnLst>
                    </p:cTn>
                  </p:par>
                  <p:par>
                    <p:cTn id="975" fill="hold">
                      <p:stCondLst>
                        <p:cond delay="indefinite"/>
                      </p:stCondLst>
                      <p:childTnLst>
                        <p:par>
                          <p:cTn id="976" fill="hold">
                            <p:stCondLst>
                              <p:cond delay="0"/>
                            </p:stCondLst>
                            <p:childTnLst>
                              <p:par>
                                <p:cTn id="977" nodeType="clickEffect" fill="hold" presetClass="entr" presetID="1">
                                  <p:stCondLst>
                                    <p:cond delay="0"/>
                                  </p:stCondLst>
                                  <p:childTnLst>
                                    <p:set>
                                      <p:cBhvr>
                                        <p:cTn id="978" dur="1" fill="hold">
                                          <p:stCondLst>
                                            <p:cond delay="0"/>
                                          </p:stCondLst>
                                        </p:cTn>
                                        <p:tgtEl>
                                          <p:spTgt spid="460">
                                            <p:txEl>
                                              <p:pRg st="5" end="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3" name="PlaceHolder 1"/>
          <p:cNvSpPr>
            <a:spLocks noGrp="1"/>
          </p:cNvSpPr>
          <p:nvPr>
            <p:ph type="title"/>
          </p:nvPr>
        </p:nvSpPr>
        <p:spPr>
          <a:xfrm>
            <a:off x="609480" y="152640"/>
            <a:ext cx="7720920" cy="1370880"/>
          </a:xfrm>
          <a:prstGeom prst="rect">
            <a:avLst/>
          </a:prstGeom>
          <a:noFill/>
          <a:ln w="0">
            <a:noFill/>
          </a:ln>
        </p:spPr>
        <p:txBody>
          <a:bodyPr lIns="90000" rIns="90000" tIns="45000" bIns="45000" anchor="b">
            <a:normAutofit/>
          </a:bodyPr>
          <a:p>
            <a:pPr>
              <a:lnSpc>
                <a:spcPct val="100000"/>
              </a:lnSpc>
              <a:tabLst>
                <a:tab algn="l" pos="0"/>
              </a:tabLst>
            </a:pPr>
            <a:r>
              <a:rPr b="0" lang="en-US" sz="3600" spc="-1" strike="noStrike">
                <a:solidFill>
                  <a:srgbClr val="d1282e"/>
                </a:solidFill>
                <a:latin typeface="Arial Black"/>
                <a:ea typeface="Arial Black"/>
              </a:rPr>
              <a:t>MONEYBALL</a:t>
            </a:r>
            <a:endParaRPr b="0" lang="en-US" sz="3600" spc="-1" strike="noStrike">
              <a:latin typeface="Arial"/>
            </a:endParaRPr>
          </a:p>
        </p:txBody>
      </p:sp>
      <p:sp>
        <p:nvSpPr>
          <p:cNvPr id="464" name="PlaceHolder 2"/>
          <p:cNvSpPr>
            <a:spLocks noGrp="1"/>
          </p:cNvSpPr>
          <p:nvPr>
            <p:ph/>
          </p:nvPr>
        </p:nvSpPr>
        <p:spPr>
          <a:xfrm>
            <a:off x="609480" y="1752480"/>
            <a:ext cx="4660560" cy="4372920"/>
          </a:xfrm>
          <a:prstGeom prst="rect">
            <a:avLst/>
          </a:prstGeom>
          <a:noFill/>
          <a:ln w="0">
            <a:noFill/>
          </a:ln>
        </p:spPr>
        <p:txBody>
          <a:bodyPr lIns="90000" rIns="90000" tIns="45000" bIns="45000" anchor="t">
            <a:normAutofit fontScale="93000"/>
          </a:bodyPr>
          <a:p>
            <a:pPr>
              <a:lnSpc>
                <a:spcPct val="100000"/>
              </a:lnSpc>
              <a:tabLst>
                <a:tab algn="l" pos="0"/>
              </a:tabLst>
            </a:pPr>
            <a:r>
              <a:rPr b="1" lang="en-US" sz="2000" spc="-1" strike="noStrike">
                <a:solidFill>
                  <a:srgbClr val="000000"/>
                </a:solidFill>
                <a:latin typeface="Arial"/>
                <a:ea typeface="Arial"/>
              </a:rPr>
              <a:t>Baseball teams drafted rookie players primarily based on human scouts’ opinions of their talents</a:t>
            </a:r>
            <a:endParaRPr b="0" lang="en-US" sz="2000" spc="-1" strike="noStrike">
              <a:latin typeface="Arial"/>
            </a:endParaRPr>
          </a:p>
          <a:p>
            <a:pPr>
              <a:lnSpc>
                <a:spcPct val="100000"/>
              </a:lnSpc>
              <a:spcBef>
                <a:spcPts val="969"/>
              </a:spcBef>
              <a:tabLst>
                <a:tab algn="l" pos="0"/>
              </a:tabLst>
            </a:pPr>
            <a:r>
              <a:rPr b="1" lang="en-US" sz="2000" spc="-1" strike="noStrike">
                <a:solidFill>
                  <a:srgbClr val="d1282e"/>
                </a:solidFill>
                <a:latin typeface="Arial"/>
                <a:ea typeface="Arial"/>
              </a:rPr>
              <a:t>Paul DePodesta</a:t>
            </a:r>
            <a:r>
              <a:rPr b="1" lang="en-US" sz="2000" spc="-1" strike="noStrike">
                <a:solidFill>
                  <a:srgbClr val="000000"/>
                </a:solidFill>
                <a:latin typeface="Arial"/>
                <a:ea typeface="Arial"/>
              </a:rPr>
              <a:t>, data scientist </a:t>
            </a:r>
            <a:r>
              <a:rPr b="1" i="1" lang="en-US" sz="2000" spc="-1" strike="noStrike">
                <a:solidFill>
                  <a:srgbClr val="000000"/>
                </a:solidFill>
                <a:latin typeface="Arial"/>
                <a:ea typeface="Arial"/>
              </a:rPr>
              <a:t>du jour</a:t>
            </a:r>
            <a:r>
              <a:rPr b="1" lang="en-US" sz="2000" spc="-1" strike="noStrike">
                <a:solidFill>
                  <a:srgbClr val="000000"/>
                </a:solidFill>
                <a:latin typeface="Arial"/>
                <a:ea typeface="Arial"/>
              </a:rPr>
              <a:t>, convinces the {bad, poor} Oakland Athletics to use a </a:t>
            </a:r>
            <a:r>
              <a:rPr b="1" lang="en-US" sz="2000" spc="-1" strike="noStrike">
                <a:solidFill>
                  <a:srgbClr val="d1282e"/>
                </a:solidFill>
                <a:latin typeface="Arial"/>
                <a:ea typeface="Arial"/>
              </a:rPr>
              <a:t>quantitative</a:t>
            </a:r>
            <a:r>
              <a:rPr b="1" lang="en-US" sz="2000" spc="-1" strike="noStrike">
                <a:solidFill>
                  <a:srgbClr val="000000"/>
                </a:solidFill>
                <a:latin typeface="Arial"/>
                <a:ea typeface="Arial"/>
              </a:rPr>
              <a:t> aka sabermetric approach to hiring</a:t>
            </a:r>
            <a:br/>
            <a:endParaRPr b="0" lang="en-US" sz="2000" spc="-1" strike="noStrike">
              <a:latin typeface="Arial"/>
            </a:endParaRPr>
          </a:p>
          <a:p>
            <a:pPr>
              <a:lnSpc>
                <a:spcPct val="100000"/>
              </a:lnSpc>
              <a:spcBef>
                <a:spcPts val="896"/>
              </a:spcBef>
              <a:tabLst>
                <a:tab algn="l" pos="0"/>
              </a:tabLst>
            </a:pPr>
            <a:r>
              <a:rPr b="1" lang="en-US" sz="1600" spc="-1" strike="noStrike">
                <a:solidFill>
                  <a:srgbClr val="000000"/>
                </a:solidFill>
                <a:latin typeface="Arial"/>
                <a:ea typeface="Arial"/>
              </a:rPr>
              <a:t>(Spoiler: Red Sox offer Brand a job, he says no, they take a sabermetric approach and win the World Series.)</a:t>
            </a:r>
            <a:endParaRPr b="0" lang="en-US" sz="1600" spc="-1" strike="noStrike">
              <a:latin typeface="Arial"/>
            </a:endParaRPr>
          </a:p>
          <a:p>
            <a:pPr>
              <a:lnSpc>
                <a:spcPct val="100000"/>
              </a:lnSpc>
              <a:spcBef>
                <a:spcPts val="896"/>
              </a:spcBef>
              <a:tabLst>
                <a:tab algn="l" pos="0"/>
              </a:tabLst>
            </a:pPr>
            <a:endParaRPr b="0" lang="en-US" sz="1600" spc="-1" strike="noStrike">
              <a:latin typeface="Arial"/>
            </a:endParaRPr>
          </a:p>
          <a:p>
            <a:pPr>
              <a:lnSpc>
                <a:spcPct val="100000"/>
              </a:lnSpc>
              <a:spcBef>
                <a:spcPts val="896"/>
              </a:spcBef>
              <a:tabLst>
                <a:tab algn="l" pos="0"/>
              </a:tabLst>
            </a:pPr>
            <a:r>
              <a:rPr b="1" lang="en-US" sz="1600" spc="-1" strike="noStrike">
                <a:solidFill>
                  <a:srgbClr val="000000"/>
                </a:solidFill>
                <a:latin typeface="Arial"/>
                <a:ea typeface="Arial"/>
              </a:rPr>
              <a:t>(Spoiler #2: DePodesta is now Chief Strategy Officer for the Browns, and they extended his contract in 2021, so we’ll see what happens!)</a:t>
            </a:r>
            <a:endParaRPr b="0" lang="en-US" sz="1600" spc="-1" strike="noStrike">
              <a:latin typeface="Arial"/>
            </a:endParaRPr>
          </a:p>
        </p:txBody>
      </p:sp>
      <p:sp>
        <p:nvSpPr>
          <p:cNvPr id="465" name="PlaceHolder 3"/>
          <p:cNvSpPr>
            <a:spLocks noGrp="1"/>
          </p:cNvSpPr>
          <p:nvPr>
            <p:ph type="sldNum"/>
          </p:nvPr>
        </p:nvSpPr>
        <p:spPr>
          <a:xfrm rot="16200000">
            <a:off x="11188800" y="5825160"/>
            <a:ext cx="1315080" cy="486000"/>
          </a:xfrm>
          <a:prstGeom prst="rect">
            <a:avLst/>
          </a:prstGeom>
          <a:noFill/>
          <a:ln w="0">
            <a:noFill/>
          </a:ln>
        </p:spPr>
        <p:txBody>
          <a:bodyPr lIns="90000" rIns="90000" tIns="45000" bIns="45000" anchor="ctr">
            <a:noAutofit/>
          </a:bodyPr>
          <a:p>
            <a:pPr>
              <a:lnSpc>
                <a:spcPct val="100000"/>
              </a:lnSpc>
              <a:tabLst>
                <a:tab algn="l" pos="0"/>
              </a:tabLst>
            </a:pPr>
            <a:fld id="{2235B8FD-CD87-467F-BEB8-A97415B4A520}" type="slidenum">
              <a:rPr b="1" lang="en-US" sz="2400" spc="-1" strike="noStrike">
                <a:solidFill>
                  <a:srgbClr val="d1282e"/>
                </a:solidFill>
                <a:latin typeface="Arial"/>
                <a:ea typeface="Arial"/>
              </a:rPr>
              <a:t>&lt;number&gt;</a:t>
            </a:fld>
            <a:endParaRPr b="0" lang="en-US" sz="2400" spc="-1" strike="noStrike">
              <a:latin typeface="Times New Roman"/>
            </a:endParaRPr>
          </a:p>
        </p:txBody>
      </p:sp>
      <p:pic>
        <p:nvPicPr>
          <p:cNvPr id="466" name="Google Shape;537;p54" descr=""/>
          <p:cNvPicPr/>
          <p:nvPr/>
        </p:nvPicPr>
        <p:blipFill>
          <a:blip r:embed="rId1"/>
          <a:stretch/>
        </p:blipFill>
        <p:spPr>
          <a:xfrm>
            <a:off x="6787080" y="2263680"/>
            <a:ext cx="4660560" cy="4574520"/>
          </a:xfrm>
          <a:prstGeom prst="rect">
            <a:avLst/>
          </a:prstGeom>
          <a:ln w="0">
            <a:noFill/>
          </a:ln>
        </p:spPr>
      </p:pic>
      <p:pic>
        <p:nvPicPr>
          <p:cNvPr id="467" name="Google Shape;538;p54" descr=""/>
          <p:cNvPicPr/>
          <p:nvPr/>
        </p:nvPicPr>
        <p:blipFill>
          <a:blip r:embed="rId2"/>
          <a:stretch/>
        </p:blipFill>
        <p:spPr>
          <a:xfrm>
            <a:off x="8213760" y="152640"/>
            <a:ext cx="1806840" cy="2036160"/>
          </a:xfrm>
          <a:prstGeom prst="rect">
            <a:avLst/>
          </a:prstGeom>
          <a:ln w="0">
            <a:noFill/>
          </a:ln>
        </p:spPr>
      </p:pic>
    </p:spTree>
  </p:cSld>
  <mc:AlternateContent>
    <mc:Choice Requires="p14">
      <p:transition spd="slow" p14:dur="2000"/>
    </mc:Choice>
    <mc:Fallback>
      <p:transition spd="slow"/>
    </mc:Fallback>
  </mc:AlternateContent>
  <p:timing>
    <p:tnLst>
      <p:par>
        <p:cTn id="979" dur="indefinite" restart="never" nodeType="tmRoot">
          <p:childTnLst>
            <p:seq>
              <p:cTn id="980" dur="indefinite" nodeType="mainSeq">
                <p:childTnLst>
                  <p:par>
                    <p:cTn id="981" fill="hold">
                      <p:stCondLst>
                        <p:cond delay="indefinite"/>
                      </p:stCondLst>
                      <p:childTnLst>
                        <p:par>
                          <p:cTn id="982" fill="hold">
                            <p:stCondLst>
                              <p:cond delay="0"/>
                            </p:stCondLst>
                            <p:childTnLst>
                              <p:par>
                                <p:cTn id="983" nodeType="clickEffect" fill="hold" presetClass="entr" presetID="1">
                                  <p:stCondLst>
                                    <p:cond delay="0"/>
                                  </p:stCondLst>
                                  <p:childTnLst>
                                    <p:set>
                                      <p:cBhvr>
                                        <p:cTn id="984" dur="1" fill="hold">
                                          <p:stCondLst>
                                            <p:cond delay="0"/>
                                          </p:stCondLst>
                                        </p:cTn>
                                        <p:tgtEl>
                                          <p:spTgt spid="464">
                                            <p:txEl>
                                              <p:pRg st="0" end="0"/>
                                            </p:txEl>
                                          </p:spTgt>
                                        </p:tgtEl>
                                        <p:attrNameLst>
                                          <p:attrName>style.visibility</p:attrName>
                                        </p:attrNameLst>
                                      </p:cBhvr>
                                      <p:to>
                                        <p:strVal val="visible"/>
                                      </p:to>
                                    </p:set>
                                  </p:childTnLst>
                                </p:cTn>
                              </p:par>
                            </p:childTnLst>
                          </p:cTn>
                        </p:par>
                      </p:childTnLst>
                    </p:cTn>
                  </p:par>
                  <p:par>
                    <p:cTn id="985" fill="hold">
                      <p:stCondLst>
                        <p:cond delay="indefinite"/>
                      </p:stCondLst>
                      <p:childTnLst>
                        <p:par>
                          <p:cTn id="986" fill="hold">
                            <p:stCondLst>
                              <p:cond delay="0"/>
                            </p:stCondLst>
                            <p:childTnLst>
                              <p:par>
                                <p:cTn id="987" nodeType="clickEffect" fill="hold" presetClass="entr" presetID="1">
                                  <p:stCondLst>
                                    <p:cond delay="0"/>
                                  </p:stCondLst>
                                  <p:childTnLst>
                                    <p:set>
                                      <p:cBhvr>
                                        <p:cTn id="988" dur="1" fill="hold">
                                          <p:stCondLst>
                                            <p:cond delay="0"/>
                                          </p:stCondLst>
                                        </p:cTn>
                                        <p:tgtEl>
                                          <p:spTgt spid="464">
                                            <p:txEl>
                                              <p:pRg st="1" end="1"/>
                                            </p:txEl>
                                          </p:spTgt>
                                        </p:tgtEl>
                                        <p:attrNameLst>
                                          <p:attrName>style.visibility</p:attrName>
                                        </p:attrNameLst>
                                      </p:cBhvr>
                                      <p:to>
                                        <p:strVal val="visible"/>
                                      </p:to>
                                    </p:set>
                                  </p:childTnLst>
                                </p:cTn>
                              </p:par>
                            </p:childTnLst>
                          </p:cTn>
                        </p:par>
                      </p:childTnLst>
                    </p:cTn>
                  </p:par>
                  <p:par>
                    <p:cTn id="989" fill="hold">
                      <p:stCondLst>
                        <p:cond delay="indefinite"/>
                      </p:stCondLst>
                      <p:childTnLst>
                        <p:par>
                          <p:cTn id="990" fill="hold">
                            <p:stCondLst>
                              <p:cond delay="0"/>
                            </p:stCondLst>
                            <p:childTnLst>
                              <p:par>
                                <p:cTn id="991" nodeType="clickEffect" fill="hold" presetClass="entr" presetID="1">
                                  <p:stCondLst>
                                    <p:cond delay="0"/>
                                  </p:stCondLst>
                                  <p:childTnLst>
                                    <p:set>
                                      <p:cBhvr>
                                        <p:cTn id="992" dur="1" fill="hold">
                                          <p:stCondLst>
                                            <p:cond delay="0"/>
                                          </p:stCondLst>
                                        </p:cTn>
                                        <p:tgtEl>
                                          <p:spTgt spid="464">
                                            <p:txEl>
                                              <p:pRg st="2" end="2"/>
                                            </p:txEl>
                                          </p:spTgt>
                                        </p:tgtEl>
                                        <p:attrNameLst>
                                          <p:attrName>style.visibility</p:attrName>
                                        </p:attrNameLst>
                                      </p:cBhvr>
                                      <p:to>
                                        <p:strVal val="visible"/>
                                      </p:to>
                                    </p:set>
                                  </p:childTnLst>
                                </p:cTn>
                              </p:par>
                            </p:childTnLst>
                          </p:cTn>
                        </p:par>
                      </p:childTnLst>
                    </p:cTn>
                  </p:par>
                  <p:par>
                    <p:cTn id="993" fill="hold">
                      <p:stCondLst>
                        <p:cond delay="indefinite"/>
                      </p:stCondLst>
                      <p:childTnLst>
                        <p:par>
                          <p:cTn id="994" fill="hold">
                            <p:stCondLst>
                              <p:cond delay="0"/>
                            </p:stCondLst>
                            <p:childTnLst>
                              <p:par>
                                <p:cTn id="995" nodeType="clickEffect" fill="hold" presetClass="entr" presetID="1">
                                  <p:stCondLst>
                                    <p:cond delay="0"/>
                                  </p:stCondLst>
                                  <p:childTnLst>
                                    <p:set>
                                      <p:cBhvr>
                                        <p:cTn id="996" dur="1" fill="hold">
                                          <p:stCondLst>
                                            <p:cond delay="0"/>
                                          </p:stCondLst>
                                        </p:cTn>
                                        <p:tgtEl>
                                          <p:spTgt spid="464">
                                            <p:txEl>
                                              <p:pRg st="3" end="3"/>
                                            </p:txEl>
                                          </p:spTgt>
                                        </p:tgtEl>
                                        <p:attrNameLst>
                                          <p:attrName>style.visibility</p:attrName>
                                        </p:attrNameLst>
                                      </p:cBhvr>
                                      <p:to>
                                        <p:strVal val="visible"/>
                                      </p:to>
                                    </p:set>
                                  </p:childTnLst>
                                </p:cTn>
                              </p:par>
                            </p:childTnLst>
                          </p:cTn>
                        </p:par>
                      </p:childTnLst>
                    </p:cTn>
                  </p:par>
                  <p:par>
                    <p:cTn id="997" fill="hold">
                      <p:stCondLst>
                        <p:cond delay="indefinite"/>
                      </p:stCondLst>
                      <p:childTnLst>
                        <p:par>
                          <p:cTn id="998" fill="hold">
                            <p:stCondLst>
                              <p:cond delay="0"/>
                            </p:stCondLst>
                            <p:childTnLst>
                              <p:par>
                                <p:cTn id="999" nodeType="clickEffect" fill="hold" presetClass="entr" presetID="1">
                                  <p:stCondLst>
                                    <p:cond delay="0"/>
                                  </p:stCondLst>
                                  <p:childTnLst>
                                    <p:set>
                                      <p:cBhvr>
                                        <p:cTn id="1000" dur="1" fill="hold">
                                          <p:stCondLst>
                                            <p:cond delay="0"/>
                                          </p:stCondLst>
                                        </p:cTn>
                                        <p:tgtEl>
                                          <p:spTgt spid="464">
                                            <p:txEl>
                                              <p:pRg st="4" end="4"/>
                                            </p:txEl>
                                          </p:spTgt>
                                        </p:tgtEl>
                                        <p:attrNameLst>
                                          <p:attrName>style.visibility</p:attrName>
                                        </p:attrNameLst>
                                      </p:cBhvr>
                                      <p:to>
                                        <p:strVal val="visible"/>
                                      </p:to>
                                    </p:set>
                                  </p:childTnLst>
                                </p:cTn>
                              </p:par>
                            </p:childTnLst>
                          </p:cTn>
                        </p:par>
                      </p:childTnLst>
                    </p:cTn>
                  </p:par>
                  <p:par>
                    <p:cTn id="1001" fill="hold">
                      <p:stCondLst>
                        <p:cond delay="indefinite"/>
                      </p:stCondLst>
                      <p:childTnLst>
                        <p:par>
                          <p:cTn id="1002" fill="hold">
                            <p:stCondLst>
                              <p:cond delay="0"/>
                            </p:stCondLst>
                            <p:childTnLst>
                              <p:par>
                                <p:cTn id="1003" nodeType="clickEffect" fill="hold" presetClass="entr" presetID="1">
                                  <p:stCondLst>
                                    <p:cond delay="0"/>
                                  </p:stCondLst>
                                  <p:childTnLst>
                                    <p:set>
                                      <p:cBhvr>
                                        <p:cTn id="1004" dur="1" fill="hold">
                                          <p:stCondLst>
                                            <p:cond delay="0"/>
                                          </p:stCondLst>
                                        </p:cTn>
                                        <p:tgtEl>
                                          <p:spTgt spid="464">
                                            <p:txEl>
                                              <p:pRg st="5" end="5"/>
                                            </p:txEl>
                                          </p:spTgt>
                                        </p:tgtEl>
                                        <p:attrNameLst>
                                          <p:attrName>style.visibility</p:attrName>
                                        </p:attrNameLst>
                                      </p:cBhvr>
                                      <p:to>
                                        <p:strVal val="visible"/>
                                      </p:to>
                                    </p:set>
                                  </p:childTnLst>
                                </p:cTn>
                              </p:par>
                            </p:childTnLst>
                          </p:cTn>
                        </p:par>
                      </p:childTnLst>
                    </p:cTn>
                  </p:par>
                  <p:par>
                    <p:cTn id="1005" fill="hold">
                      <p:stCondLst>
                        <p:cond delay="indefinite"/>
                      </p:stCondLst>
                      <p:childTnLst>
                        <p:par>
                          <p:cTn id="1006" fill="hold">
                            <p:stCondLst>
                              <p:cond delay="0"/>
                            </p:stCondLst>
                            <p:childTnLst>
                              <p:par>
                                <p:cTn id="1007" nodeType="clickEffect" fill="hold" presetClass="entr" presetID="1">
                                  <p:stCondLst>
                                    <p:cond delay="0"/>
                                  </p:stCondLst>
                                  <p:childTnLst>
                                    <p:set>
                                      <p:cBhvr>
                                        <p:cTn id="1008" dur="1" fill="hold">
                                          <p:stCondLst>
                                            <p:cond delay="0"/>
                                          </p:stCondLst>
                                        </p:cTn>
                                        <p:tgtEl>
                                          <p:spTgt spid="467"/>
                                        </p:tgtEl>
                                        <p:attrNameLst>
                                          <p:attrName>style.visibility</p:attrName>
                                        </p:attrNameLst>
                                      </p:cBhvr>
                                      <p:to>
                                        <p:strVal val="visible"/>
                                      </p:to>
                                    </p:set>
                                  </p:childTnLst>
                                </p:cTn>
                              </p:par>
                            </p:childTnLst>
                          </p:cTn>
                        </p:par>
                      </p:childTnLst>
                    </p:cTn>
                  </p:par>
                  <p:par>
                    <p:cTn id="1009" fill="hold">
                      <p:stCondLst>
                        <p:cond delay="indefinite"/>
                      </p:stCondLst>
                      <p:childTnLst>
                        <p:par>
                          <p:cTn id="1010" fill="hold">
                            <p:stCondLst>
                              <p:cond delay="0"/>
                            </p:stCondLst>
                            <p:childTnLst>
                              <p:par>
                                <p:cTn id="1011" nodeType="clickEffect" fill="hold" presetClass="entr" presetID="1">
                                  <p:stCondLst>
                                    <p:cond delay="0"/>
                                  </p:stCondLst>
                                  <p:childTnLst>
                                    <p:set>
                                      <p:cBhvr>
                                        <p:cTn id="1012" dur="1" fill="hold">
                                          <p:stCondLst>
                                            <p:cond delay="0"/>
                                          </p:stCondLst>
                                        </p:cTn>
                                        <p:tgtEl>
                                          <p:spTgt spid="46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8" name="PlaceHolder 1"/>
          <p:cNvSpPr>
            <a:spLocks noGrp="1"/>
          </p:cNvSpPr>
          <p:nvPr>
            <p:ph type="sldNum"/>
          </p:nvPr>
        </p:nvSpPr>
        <p:spPr>
          <a:xfrm rot="16200000">
            <a:off x="11188800" y="5825160"/>
            <a:ext cx="1315080" cy="486000"/>
          </a:xfrm>
          <a:prstGeom prst="rect">
            <a:avLst/>
          </a:prstGeom>
          <a:noFill/>
          <a:ln w="0">
            <a:noFill/>
          </a:ln>
        </p:spPr>
        <p:txBody>
          <a:bodyPr lIns="90000" rIns="90000" tIns="45000" bIns="45000" anchor="ctr">
            <a:noAutofit/>
          </a:bodyPr>
          <a:p>
            <a:pPr>
              <a:lnSpc>
                <a:spcPct val="100000"/>
              </a:lnSpc>
              <a:tabLst>
                <a:tab algn="l" pos="0"/>
              </a:tabLst>
            </a:pPr>
            <a:fld id="{80520939-0BD0-49C1-A22A-A0BE4E3F6107}" type="slidenum">
              <a:rPr b="1" lang="en-US" sz="2400" spc="-1" strike="noStrike">
                <a:solidFill>
                  <a:srgbClr val="d1282e"/>
                </a:solidFill>
                <a:latin typeface="Arial"/>
                <a:ea typeface="Arial"/>
              </a:rPr>
              <a:t>&lt;number&gt;</a:t>
            </a:fld>
            <a:endParaRPr b="0" lang="en-US" sz="2400" spc="-1" strike="noStrike">
              <a:latin typeface="Times New Roman"/>
            </a:endParaRPr>
          </a:p>
        </p:txBody>
      </p:sp>
      <p:pic>
        <p:nvPicPr>
          <p:cNvPr id="469" name="Google Shape;544;p55" descr=""/>
          <p:cNvPicPr/>
          <p:nvPr/>
        </p:nvPicPr>
        <p:blipFill>
          <a:blip r:embed="rId1"/>
          <a:stretch/>
        </p:blipFill>
        <p:spPr>
          <a:xfrm>
            <a:off x="2502000" y="0"/>
            <a:ext cx="7170120" cy="6857280"/>
          </a:xfrm>
          <a:prstGeom prst="rect">
            <a:avLst/>
          </a:prstGeom>
          <a:ln w="0">
            <a:noFill/>
          </a:ln>
        </p:spPr>
      </p:pic>
      <p:sp>
        <p:nvSpPr>
          <p:cNvPr id="470" name="Google Shape;545;p55"/>
          <p:cNvSpPr/>
          <p:nvPr/>
        </p:nvSpPr>
        <p:spPr>
          <a:xfrm>
            <a:off x="7243560" y="6289920"/>
            <a:ext cx="3042360" cy="729720"/>
          </a:xfrm>
          <a:prstGeom prst="rect">
            <a:avLst/>
          </a:prstGeom>
          <a:noFill/>
          <a:ln w="0">
            <a:noFill/>
          </a:ln>
        </p:spPr>
        <p:style>
          <a:lnRef idx="0"/>
          <a:fillRef idx="0"/>
          <a:effectRef idx="0"/>
          <a:fontRef idx="minor"/>
        </p:style>
        <p:txBody>
          <a:bodyPr lIns="90000" rIns="90000" tIns="45000" bIns="45000" anchor="t">
            <a:spAutoFit/>
          </a:bodyPr>
          <a:p>
            <a:pPr>
              <a:lnSpc>
                <a:spcPct val="100000"/>
              </a:lnSpc>
              <a:tabLst>
                <a:tab algn="l" pos="0"/>
              </a:tabLst>
            </a:pPr>
            <a:r>
              <a:rPr b="0" lang="en-US" sz="1400" spc="-1" strike="noStrike">
                <a:solidFill>
                  <a:srgbClr val="000000"/>
                </a:solidFill>
                <a:latin typeface="Arial"/>
                <a:ea typeface="Arial"/>
              </a:rPr>
              <a:t>http://www.businessinsider.com/best-jobs-in-america-in-2017-2017-1/</a:t>
            </a:r>
            <a:endParaRPr b="0" lang="en-US" sz="1400" spc="-1" strike="noStrike">
              <a:latin typeface="Arial"/>
            </a:endParaRPr>
          </a:p>
        </p:txBody>
      </p:sp>
    </p:spTree>
  </p:cSld>
  <mc:AlternateContent>
    <mc:Choice Requires="p14">
      <p:transition spd="slow" p14:dur="2000"/>
    </mc:Choice>
    <mc:Fallback>
      <p:transition spd="slow"/>
    </mc:Fallback>
  </mc:AlternateContent>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1" name="PlaceHolder 1"/>
          <p:cNvSpPr>
            <a:spLocks noGrp="1"/>
          </p:cNvSpPr>
          <p:nvPr>
            <p:ph type="title"/>
          </p:nvPr>
        </p:nvSpPr>
        <p:spPr>
          <a:xfrm>
            <a:off x="609480" y="152640"/>
            <a:ext cx="7720920" cy="1370880"/>
          </a:xfrm>
          <a:prstGeom prst="rect">
            <a:avLst/>
          </a:prstGeom>
          <a:noFill/>
          <a:ln w="0">
            <a:noFill/>
          </a:ln>
        </p:spPr>
        <p:txBody>
          <a:bodyPr lIns="90000" rIns="90000" tIns="45000" bIns="45000" anchor="b">
            <a:normAutofit/>
          </a:bodyPr>
          <a:p>
            <a:pPr>
              <a:lnSpc>
                <a:spcPct val="100000"/>
              </a:lnSpc>
              <a:tabLst>
                <a:tab algn="l" pos="0"/>
              </a:tabLst>
            </a:pPr>
            <a:r>
              <a:rPr b="0" lang="en-US" sz="3600" spc="-1" strike="noStrike">
                <a:solidFill>
                  <a:srgbClr val="d1282e"/>
                </a:solidFill>
                <a:latin typeface="Arial Black"/>
                <a:ea typeface="Arial Black"/>
              </a:rPr>
              <a:t>WRAP-UP FOR TODAY</a:t>
            </a:r>
            <a:endParaRPr b="0" lang="en-US" sz="3600" spc="-1" strike="noStrike">
              <a:latin typeface="Arial"/>
            </a:endParaRPr>
          </a:p>
        </p:txBody>
      </p:sp>
      <p:sp>
        <p:nvSpPr>
          <p:cNvPr id="472" name="PlaceHolder 2"/>
          <p:cNvSpPr>
            <a:spLocks noGrp="1"/>
          </p:cNvSpPr>
          <p:nvPr>
            <p:ph/>
          </p:nvPr>
        </p:nvSpPr>
        <p:spPr>
          <a:xfrm>
            <a:off x="609480" y="1752480"/>
            <a:ext cx="10159200" cy="4372920"/>
          </a:xfrm>
          <a:prstGeom prst="rect">
            <a:avLst/>
          </a:prstGeom>
          <a:noFill/>
          <a:ln w="0">
            <a:noFill/>
          </a:ln>
        </p:spPr>
        <p:txBody>
          <a:bodyPr lIns="90000" rIns="90000" tIns="45000" bIns="45000" anchor="t">
            <a:normAutofit fontScale="89000"/>
          </a:bodyPr>
          <a:p>
            <a:pPr>
              <a:lnSpc>
                <a:spcPct val="100000"/>
              </a:lnSpc>
              <a:tabLst>
                <a:tab algn="l" pos="0"/>
              </a:tabLst>
            </a:pPr>
            <a:r>
              <a:rPr b="1" lang="en-US" sz="2000" spc="-1" strike="noStrike">
                <a:solidFill>
                  <a:srgbClr val="000000"/>
                </a:solidFill>
                <a:latin typeface="Arial"/>
                <a:ea typeface="Arial"/>
              </a:rPr>
              <a:t>Register on Piazza using your UMD address:</a:t>
            </a:r>
            <a:endParaRPr b="0" lang="en-US" sz="2000" spc="-1" strike="noStrike">
              <a:latin typeface="Arial"/>
            </a:endParaRPr>
          </a:p>
          <a:p>
            <a:pPr algn="ctr">
              <a:lnSpc>
                <a:spcPct val="100000"/>
              </a:lnSpc>
              <a:spcBef>
                <a:spcPts val="969"/>
              </a:spcBef>
              <a:tabLst>
                <a:tab algn="l" pos="0"/>
              </a:tabLst>
            </a:pPr>
            <a:r>
              <a:rPr b="0" lang="en-US" sz="2000" spc="-1" strike="noStrike">
                <a:solidFill>
                  <a:srgbClr val="000000"/>
                </a:solidFill>
                <a:latin typeface="Helvetica Neue"/>
                <a:ea typeface="Helvetica Neue"/>
              </a:rPr>
              <a:t>piazza.com/umd/fall2021/cmsc320</a:t>
            </a:r>
            <a:br/>
            <a:endParaRPr b="0" lang="en-US" sz="2000" spc="-1" strike="noStrike">
              <a:latin typeface="Arial"/>
            </a:endParaRPr>
          </a:p>
          <a:p>
            <a:pPr>
              <a:lnSpc>
                <a:spcPct val="100000"/>
              </a:lnSpc>
              <a:spcBef>
                <a:spcPts val="969"/>
              </a:spcBef>
              <a:tabLst>
                <a:tab algn="l" pos="0"/>
              </a:tabLst>
            </a:pPr>
            <a:r>
              <a:rPr b="1" lang="en-US" sz="2000" spc="-1" strike="noStrike">
                <a:solidFill>
                  <a:srgbClr val="000000"/>
                </a:solidFill>
                <a:latin typeface="Arial"/>
                <a:ea typeface="Arial"/>
              </a:rPr>
              <a:t>Please get in touch with me if you’re unsure of whether or not you’re at the right {programming, math} level for this course:</a:t>
            </a:r>
            <a:endParaRPr b="0" lang="en-US" sz="2000" spc="-1" strike="noStrike">
              <a:latin typeface="Arial"/>
            </a:endParaRPr>
          </a:p>
          <a:p>
            <a:pPr marL="343080" indent="-343080">
              <a:lnSpc>
                <a:spcPct val="100000"/>
              </a:lnSpc>
              <a:spcBef>
                <a:spcPts val="969"/>
              </a:spcBef>
              <a:buClr>
                <a:srgbClr val="000000"/>
              </a:buClr>
              <a:buFont typeface="Arial"/>
              <a:buChar char="•"/>
              <a:tabLst>
                <a:tab algn="l" pos="0"/>
              </a:tabLst>
            </a:pPr>
            <a:r>
              <a:rPr b="0" lang="en-US" sz="2000" spc="-1" strike="noStrike">
                <a:solidFill>
                  <a:srgbClr val="000000"/>
                </a:solidFill>
                <a:latin typeface="Arial"/>
                <a:ea typeface="Arial"/>
              </a:rPr>
              <a:t>My guess is that you are!</a:t>
            </a:r>
            <a:endParaRPr b="0" lang="en-US" sz="2000" spc="-1" strike="noStrike">
              <a:latin typeface="Arial"/>
            </a:endParaRPr>
          </a:p>
          <a:p>
            <a:pPr marL="343080" indent="-343080">
              <a:lnSpc>
                <a:spcPct val="100000"/>
              </a:lnSpc>
              <a:spcBef>
                <a:spcPts val="969"/>
              </a:spcBef>
              <a:buClr>
                <a:srgbClr val="000000"/>
              </a:buClr>
              <a:buFont typeface="Arial"/>
              <a:buChar char="•"/>
              <a:tabLst>
                <a:tab algn="l" pos="0"/>
              </a:tabLst>
            </a:pPr>
            <a:r>
              <a:rPr b="0" lang="en-US" sz="2000" spc="-1" strike="noStrike">
                <a:solidFill>
                  <a:srgbClr val="000000"/>
                </a:solidFill>
                <a:latin typeface="Arial"/>
                <a:ea typeface="Arial"/>
              </a:rPr>
              <a:t>This is a young class, so we’re quite flexible</a:t>
            </a:r>
            <a:endParaRPr b="0" lang="en-US" sz="2000" spc="-1" strike="noStrike">
              <a:latin typeface="Arial"/>
            </a:endParaRPr>
          </a:p>
          <a:p>
            <a:pPr>
              <a:lnSpc>
                <a:spcPct val="100000"/>
              </a:lnSpc>
              <a:spcBef>
                <a:spcPts val="969"/>
              </a:spcBef>
              <a:tabLst>
                <a:tab algn="l" pos="0"/>
              </a:tabLst>
            </a:pPr>
            <a:endParaRPr b="0" lang="en-US" sz="2000" spc="-1" strike="noStrike">
              <a:latin typeface="Arial"/>
            </a:endParaRPr>
          </a:p>
          <a:p>
            <a:pPr>
              <a:lnSpc>
                <a:spcPct val="100000"/>
              </a:lnSpc>
              <a:spcBef>
                <a:spcPts val="969"/>
              </a:spcBef>
              <a:tabLst>
                <a:tab algn="l" pos="0"/>
              </a:tabLst>
            </a:pPr>
            <a:r>
              <a:rPr b="1" lang="en-US" sz="2000" spc="-1" strike="noStrike">
                <a:solidFill>
                  <a:srgbClr val="000000"/>
                </a:solidFill>
                <a:latin typeface="Arial"/>
                <a:ea typeface="Arial"/>
              </a:rPr>
              <a:t>Tonight, read about Docker &amp; Jupyter!</a:t>
            </a:r>
            <a:endParaRPr b="0" lang="en-US" sz="2000" spc="-1" strike="noStrike">
              <a:latin typeface="Arial"/>
            </a:endParaRPr>
          </a:p>
          <a:p>
            <a:pPr marL="343080" indent="-343080">
              <a:lnSpc>
                <a:spcPct val="100000"/>
              </a:lnSpc>
              <a:spcBef>
                <a:spcPts val="969"/>
              </a:spcBef>
              <a:buClr>
                <a:srgbClr val="000000"/>
              </a:buClr>
              <a:buFont typeface="Arial"/>
              <a:buChar char="•"/>
              <a:tabLst>
                <a:tab algn="l" pos="0"/>
              </a:tabLst>
            </a:pPr>
            <a:r>
              <a:rPr b="0" lang="en-US" sz="2000" spc="-1" strike="noStrike">
                <a:solidFill>
                  <a:srgbClr val="000000"/>
                </a:solidFill>
                <a:latin typeface="Arial"/>
                <a:ea typeface="Arial"/>
              </a:rPr>
              <a:t>Works on *nix, OSX, Windows</a:t>
            </a:r>
            <a:endParaRPr b="0" lang="en-US" sz="2000" spc="-1" strike="noStrike">
              <a:latin typeface="Arial"/>
            </a:endParaRPr>
          </a:p>
          <a:p>
            <a:pPr marL="343080" indent="-343080">
              <a:lnSpc>
                <a:spcPct val="100000"/>
              </a:lnSpc>
              <a:spcBef>
                <a:spcPts val="969"/>
              </a:spcBef>
              <a:buClr>
                <a:srgbClr val="000000"/>
              </a:buClr>
              <a:buFont typeface="Arial"/>
              <a:buChar char="•"/>
              <a:tabLst>
                <a:tab algn="l" pos="0"/>
              </a:tabLst>
            </a:pPr>
            <a:r>
              <a:rPr b="0" lang="en-US" sz="2000" spc="-1" strike="noStrike" u="sng">
                <a:solidFill>
                  <a:srgbClr val="cc9900"/>
                </a:solidFill>
                <a:uFillTx/>
                <a:latin typeface="Arial"/>
                <a:ea typeface="Arial"/>
                <a:hlinkClick r:id="rId1"/>
              </a:rPr>
              <a:t>https://www.docker.com/</a:t>
            </a:r>
            <a:endParaRPr b="0" lang="en-US" sz="2000" spc="-1" strike="noStrike">
              <a:latin typeface="Arial"/>
            </a:endParaRPr>
          </a:p>
          <a:p>
            <a:pPr marL="343080" indent="-343080">
              <a:lnSpc>
                <a:spcPct val="100000"/>
              </a:lnSpc>
              <a:spcBef>
                <a:spcPts val="969"/>
              </a:spcBef>
              <a:buClr>
                <a:srgbClr val="000000"/>
              </a:buClr>
              <a:buFont typeface="Arial"/>
              <a:buChar char="•"/>
              <a:tabLst>
                <a:tab algn="l" pos="0"/>
              </a:tabLst>
            </a:pPr>
            <a:r>
              <a:rPr b="0" lang="en-US" sz="2000" spc="-1" strike="noStrike">
                <a:solidFill>
                  <a:srgbClr val="000000"/>
                </a:solidFill>
                <a:latin typeface="Arial"/>
                <a:ea typeface="Arial"/>
              </a:rPr>
              <a:t>(We’ll post a small project shortly.)</a:t>
            </a:r>
            <a:endParaRPr b="0" lang="en-US" sz="2000" spc="-1" strike="noStrike">
              <a:latin typeface="Arial"/>
            </a:endParaRPr>
          </a:p>
        </p:txBody>
      </p:sp>
      <p:sp>
        <p:nvSpPr>
          <p:cNvPr id="473" name="PlaceHolder 3"/>
          <p:cNvSpPr>
            <a:spLocks noGrp="1"/>
          </p:cNvSpPr>
          <p:nvPr>
            <p:ph type="sldNum"/>
          </p:nvPr>
        </p:nvSpPr>
        <p:spPr>
          <a:xfrm rot="16200000">
            <a:off x="11188800" y="5825160"/>
            <a:ext cx="1315080" cy="486000"/>
          </a:xfrm>
          <a:prstGeom prst="rect">
            <a:avLst/>
          </a:prstGeom>
          <a:noFill/>
          <a:ln w="0">
            <a:noFill/>
          </a:ln>
        </p:spPr>
        <p:txBody>
          <a:bodyPr lIns="90000" rIns="90000" tIns="45000" bIns="45000" anchor="ctr">
            <a:noAutofit/>
          </a:bodyPr>
          <a:p>
            <a:pPr>
              <a:lnSpc>
                <a:spcPct val="100000"/>
              </a:lnSpc>
              <a:tabLst>
                <a:tab algn="l" pos="0"/>
              </a:tabLst>
            </a:pPr>
            <a:fld id="{AFD14ECA-B6B6-4355-8ADD-9AD6767324C7}" type="slidenum">
              <a:rPr b="1" lang="en-US" sz="2400" spc="-1" strike="noStrike">
                <a:solidFill>
                  <a:srgbClr val="d1282e"/>
                </a:solidFill>
                <a:latin typeface="Arial"/>
                <a:ea typeface="Arial"/>
              </a:rPr>
              <a:t>&lt;number&gt;</a:t>
            </a:fld>
            <a:endParaRPr b="0" lang="en-US" sz="2400" spc="-1" strike="noStrike">
              <a:latin typeface="Times New Roman"/>
            </a:endParaRPr>
          </a:p>
        </p:txBody>
      </p:sp>
      <p:pic>
        <p:nvPicPr>
          <p:cNvPr id="474" name="Google Shape;553;p56" descr=""/>
          <p:cNvPicPr/>
          <p:nvPr/>
        </p:nvPicPr>
        <p:blipFill>
          <a:blip r:embed="rId2"/>
          <a:stretch/>
        </p:blipFill>
        <p:spPr>
          <a:xfrm>
            <a:off x="6950520" y="3955680"/>
            <a:ext cx="3022560" cy="2544120"/>
          </a:xfrm>
          <a:prstGeom prst="rect">
            <a:avLst/>
          </a:prstGeom>
          <a:ln w="0">
            <a:noFill/>
          </a:ln>
        </p:spPr>
      </p:pic>
    </p:spTree>
  </p:cSld>
  <mc:AlternateContent>
    <mc:Choice Requires="p14">
      <p:transition spd="slow" p14:dur="2000"/>
    </mc:Choice>
    <mc:Fallback>
      <p:transition spd="slow"/>
    </mc:Fallback>
  </mc:AlternateContent>
  <p:timing>
    <p:tnLst>
      <p:par>
        <p:cTn id="1013" dur="indefinite" restart="never" nodeType="tmRoot">
          <p:childTnLst>
            <p:seq>
              <p:cTn id="1014" dur="indefinite" nodeType="mainSeq">
                <p:childTnLst>
                  <p:par>
                    <p:cTn id="1015" fill="hold">
                      <p:stCondLst>
                        <p:cond delay="indefinite"/>
                      </p:stCondLst>
                      <p:childTnLst>
                        <p:par>
                          <p:cTn id="1016" fill="hold">
                            <p:stCondLst>
                              <p:cond delay="0"/>
                            </p:stCondLst>
                            <p:childTnLst>
                              <p:par>
                                <p:cTn id="1017" nodeType="clickEffect" fill="hold" presetClass="entr" presetID="1">
                                  <p:stCondLst>
                                    <p:cond delay="0"/>
                                  </p:stCondLst>
                                  <p:childTnLst>
                                    <p:set>
                                      <p:cBhvr>
                                        <p:cTn id="1018" dur="1" fill="hold">
                                          <p:stCondLst>
                                            <p:cond delay="0"/>
                                          </p:stCondLst>
                                        </p:cTn>
                                        <p:tgtEl>
                                          <p:spTgt spid="472">
                                            <p:txEl>
                                              <p:pRg st="0" end="0"/>
                                            </p:txEl>
                                          </p:spTgt>
                                        </p:tgtEl>
                                        <p:attrNameLst>
                                          <p:attrName>style.visibility</p:attrName>
                                        </p:attrNameLst>
                                      </p:cBhvr>
                                      <p:to>
                                        <p:strVal val="visible"/>
                                      </p:to>
                                    </p:set>
                                  </p:childTnLst>
                                </p:cTn>
                              </p:par>
                            </p:childTnLst>
                          </p:cTn>
                        </p:par>
                      </p:childTnLst>
                    </p:cTn>
                  </p:par>
                  <p:par>
                    <p:cTn id="1019" fill="hold">
                      <p:stCondLst>
                        <p:cond delay="indefinite"/>
                      </p:stCondLst>
                      <p:childTnLst>
                        <p:par>
                          <p:cTn id="1020" fill="hold">
                            <p:stCondLst>
                              <p:cond delay="0"/>
                            </p:stCondLst>
                            <p:childTnLst>
                              <p:par>
                                <p:cTn id="1021" nodeType="clickEffect" fill="hold" presetClass="entr" presetID="1">
                                  <p:stCondLst>
                                    <p:cond delay="0"/>
                                  </p:stCondLst>
                                  <p:childTnLst>
                                    <p:set>
                                      <p:cBhvr>
                                        <p:cTn id="1022" dur="1" fill="hold">
                                          <p:stCondLst>
                                            <p:cond delay="0"/>
                                          </p:stCondLst>
                                        </p:cTn>
                                        <p:tgtEl>
                                          <p:spTgt spid="472">
                                            <p:txEl>
                                              <p:pRg st="1" end="1"/>
                                            </p:txEl>
                                          </p:spTgt>
                                        </p:tgtEl>
                                        <p:attrNameLst>
                                          <p:attrName>style.visibility</p:attrName>
                                        </p:attrNameLst>
                                      </p:cBhvr>
                                      <p:to>
                                        <p:strVal val="visible"/>
                                      </p:to>
                                    </p:set>
                                  </p:childTnLst>
                                </p:cTn>
                              </p:par>
                            </p:childTnLst>
                          </p:cTn>
                        </p:par>
                      </p:childTnLst>
                    </p:cTn>
                  </p:par>
                  <p:par>
                    <p:cTn id="1023" fill="hold">
                      <p:stCondLst>
                        <p:cond delay="indefinite"/>
                      </p:stCondLst>
                      <p:childTnLst>
                        <p:par>
                          <p:cTn id="1024" fill="hold">
                            <p:stCondLst>
                              <p:cond delay="0"/>
                            </p:stCondLst>
                            <p:childTnLst>
                              <p:par>
                                <p:cTn id="1025" nodeType="clickEffect" fill="hold" presetClass="entr" presetID="1">
                                  <p:stCondLst>
                                    <p:cond delay="0"/>
                                  </p:stCondLst>
                                  <p:childTnLst>
                                    <p:set>
                                      <p:cBhvr>
                                        <p:cTn id="1026" dur="1" fill="hold">
                                          <p:stCondLst>
                                            <p:cond delay="0"/>
                                          </p:stCondLst>
                                        </p:cTn>
                                        <p:tgtEl>
                                          <p:spTgt spid="472">
                                            <p:txEl>
                                              <p:pRg st="2" end="2"/>
                                            </p:txEl>
                                          </p:spTgt>
                                        </p:tgtEl>
                                        <p:attrNameLst>
                                          <p:attrName>style.visibility</p:attrName>
                                        </p:attrNameLst>
                                      </p:cBhvr>
                                      <p:to>
                                        <p:strVal val="visible"/>
                                      </p:to>
                                    </p:set>
                                  </p:childTnLst>
                                </p:cTn>
                              </p:par>
                            </p:childTnLst>
                          </p:cTn>
                        </p:par>
                      </p:childTnLst>
                    </p:cTn>
                  </p:par>
                  <p:par>
                    <p:cTn id="1027" fill="hold">
                      <p:stCondLst>
                        <p:cond delay="indefinite"/>
                      </p:stCondLst>
                      <p:childTnLst>
                        <p:par>
                          <p:cTn id="1028" fill="hold">
                            <p:stCondLst>
                              <p:cond delay="0"/>
                            </p:stCondLst>
                            <p:childTnLst>
                              <p:par>
                                <p:cTn id="1029" nodeType="clickEffect" fill="hold" presetClass="entr" presetID="1">
                                  <p:stCondLst>
                                    <p:cond delay="0"/>
                                  </p:stCondLst>
                                  <p:childTnLst>
                                    <p:set>
                                      <p:cBhvr>
                                        <p:cTn id="1030" dur="1" fill="hold">
                                          <p:stCondLst>
                                            <p:cond delay="0"/>
                                          </p:stCondLst>
                                        </p:cTn>
                                        <p:tgtEl>
                                          <p:spTgt spid="472">
                                            <p:txEl>
                                              <p:pRg st="3" end="3"/>
                                            </p:txEl>
                                          </p:spTgt>
                                        </p:tgtEl>
                                        <p:attrNameLst>
                                          <p:attrName>style.visibility</p:attrName>
                                        </p:attrNameLst>
                                      </p:cBhvr>
                                      <p:to>
                                        <p:strVal val="visible"/>
                                      </p:to>
                                    </p:set>
                                  </p:childTnLst>
                                </p:cTn>
                              </p:par>
                            </p:childTnLst>
                          </p:cTn>
                        </p:par>
                      </p:childTnLst>
                    </p:cTn>
                  </p:par>
                  <p:par>
                    <p:cTn id="1031" fill="hold">
                      <p:stCondLst>
                        <p:cond delay="indefinite"/>
                      </p:stCondLst>
                      <p:childTnLst>
                        <p:par>
                          <p:cTn id="1032" fill="hold">
                            <p:stCondLst>
                              <p:cond delay="0"/>
                            </p:stCondLst>
                            <p:childTnLst>
                              <p:par>
                                <p:cTn id="1033" nodeType="clickEffect" fill="hold" presetClass="entr" presetID="1">
                                  <p:stCondLst>
                                    <p:cond delay="0"/>
                                  </p:stCondLst>
                                  <p:childTnLst>
                                    <p:set>
                                      <p:cBhvr>
                                        <p:cTn id="1034" dur="1" fill="hold">
                                          <p:stCondLst>
                                            <p:cond delay="0"/>
                                          </p:stCondLst>
                                        </p:cTn>
                                        <p:tgtEl>
                                          <p:spTgt spid="472">
                                            <p:txEl>
                                              <p:pRg st="4" end="4"/>
                                            </p:txEl>
                                          </p:spTgt>
                                        </p:tgtEl>
                                        <p:attrNameLst>
                                          <p:attrName>style.visibility</p:attrName>
                                        </p:attrNameLst>
                                      </p:cBhvr>
                                      <p:to>
                                        <p:strVal val="visible"/>
                                      </p:to>
                                    </p:set>
                                  </p:childTnLst>
                                </p:cTn>
                              </p:par>
                            </p:childTnLst>
                          </p:cTn>
                        </p:par>
                      </p:childTnLst>
                    </p:cTn>
                  </p:par>
                  <p:par>
                    <p:cTn id="1035" fill="hold">
                      <p:stCondLst>
                        <p:cond delay="indefinite"/>
                      </p:stCondLst>
                      <p:childTnLst>
                        <p:par>
                          <p:cTn id="1036" fill="hold">
                            <p:stCondLst>
                              <p:cond delay="0"/>
                            </p:stCondLst>
                            <p:childTnLst>
                              <p:par>
                                <p:cTn id="1037" nodeType="clickEffect" fill="hold" presetClass="entr" presetID="1">
                                  <p:stCondLst>
                                    <p:cond delay="0"/>
                                  </p:stCondLst>
                                  <p:childTnLst>
                                    <p:set>
                                      <p:cBhvr>
                                        <p:cTn id="1038" dur="1" fill="hold">
                                          <p:stCondLst>
                                            <p:cond delay="0"/>
                                          </p:stCondLst>
                                        </p:cTn>
                                        <p:tgtEl>
                                          <p:spTgt spid="472">
                                            <p:txEl>
                                              <p:pRg st="5" end="5"/>
                                            </p:txEl>
                                          </p:spTgt>
                                        </p:tgtEl>
                                        <p:attrNameLst>
                                          <p:attrName>style.visibility</p:attrName>
                                        </p:attrNameLst>
                                      </p:cBhvr>
                                      <p:to>
                                        <p:strVal val="visible"/>
                                      </p:to>
                                    </p:set>
                                  </p:childTnLst>
                                </p:cTn>
                              </p:par>
                            </p:childTnLst>
                          </p:cTn>
                        </p:par>
                      </p:childTnLst>
                    </p:cTn>
                  </p:par>
                  <p:par>
                    <p:cTn id="1039" fill="hold">
                      <p:stCondLst>
                        <p:cond delay="indefinite"/>
                      </p:stCondLst>
                      <p:childTnLst>
                        <p:par>
                          <p:cTn id="1040" fill="hold">
                            <p:stCondLst>
                              <p:cond delay="0"/>
                            </p:stCondLst>
                            <p:childTnLst>
                              <p:par>
                                <p:cTn id="1041" nodeType="clickEffect" fill="hold" presetClass="entr" presetID="1">
                                  <p:stCondLst>
                                    <p:cond delay="0"/>
                                  </p:stCondLst>
                                  <p:childTnLst>
                                    <p:set>
                                      <p:cBhvr>
                                        <p:cTn id="1042" dur="1" fill="hold">
                                          <p:stCondLst>
                                            <p:cond delay="0"/>
                                          </p:stCondLst>
                                        </p:cTn>
                                        <p:tgtEl>
                                          <p:spTgt spid="472">
                                            <p:txEl>
                                              <p:pRg st="6" end="6"/>
                                            </p:txEl>
                                          </p:spTgt>
                                        </p:tgtEl>
                                        <p:attrNameLst>
                                          <p:attrName>style.visibility</p:attrName>
                                        </p:attrNameLst>
                                      </p:cBhvr>
                                      <p:to>
                                        <p:strVal val="visible"/>
                                      </p:to>
                                    </p:set>
                                  </p:childTnLst>
                                </p:cTn>
                              </p:par>
                            </p:childTnLst>
                          </p:cTn>
                        </p:par>
                      </p:childTnLst>
                    </p:cTn>
                  </p:par>
                  <p:par>
                    <p:cTn id="1043" fill="hold">
                      <p:stCondLst>
                        <p:cond delay="indefinite"/>
                      </p:stCondLst>
                      <p:childTnLst>
                        <p:par>
                          <p:cTn id="1044" fill="hold">
                            <p:stCondLst>
                              <p:cond delay="0"/>
                            </p:stCondLst>
                            <p:childTnLst>
                              <p:par>
                                <p:cTn id="1045" nodeType="clickEffect" fill="hold" presetClass="entr" presetID="1">
                                  <p:stCondLst>
                                    <p:cond delay="0"/>
                                  </p:stCondLst>
                                  <p:childTnLst>
                                    <p:set>
                                      <p:cBhvr>
                                        <p:cTn id="1046" dur="1" fill="hold">
                                          <p:stCondLst>
                                            <p:cond delay="0"/>
                                          </p:stCondLst>
                                        </p:cTn>
                                        <p:tgtEl>
                                          <p:spTgt spid="472">
                                            <p:txEl>
                                              <p:pRg st="7" end="7"/>
                                            </p:txEl>
                                          </p:spTgt>
                                        </p:tgtEl>
                                        <p:attrNameLst>
                                          <p:attrName>style.visibility</p:attrName>
                                        </p:attrNameLst>
                                      </p:cBhvr>
                                      <p:to>
                                        <p:strVal val="visible"/>
                                      </p:to>
                                    </p:set>
                                  </p:childTnLst>
                                </p:cTn>
                              </p:par>
                            </p:childTnLst>
                          </p:cTn>
                        </p:par>
                      </p:childTnLst>
                    </p:cTn>
                  </p:par>
                  <p:par>
                    <p:cTn id="1047" fill="hold">
                      <p:stCondLst>
                        <p:cond delay="indefinite"/>
                      </p:stCondLst>
                      <p:childTnLst>
                        <p:par>
                          <p:cTn id="1048" fill="hold">
                            <p:stCondLst>
                              <p:cond delay="0"/>
                            </p:stCondLst>
                            <p:childTnLst>
                              <p:par>
                                <p:cTn id="1049" nodeType="clickEffect" fill="hold" presetClass="entr" presetID="1">
                                  <p:stCondLst>
                                    <p:cond delay="0"/>
                                  </p:stCondLst>
                                  <p:childTnLst>
                                    <p:set>
                                      <p:cBhvr>
                                        <p:cTn id="1050" dur="1" fill="hold">
                                          <p:stCondLst>
                                            <p:cond delay="0"/>
                                          </p:stCondLst>
                                        </p:cTn>
                                        <p:tgtEl>
                                          <p:spTgt spid="472">
                                            <p:txEl>
                                              <p:pRg st="8" end="8"/>
                                            </p:txEl>
                                          </p:spTgt>
                                        </p:tgtEl>
                                        <p:attrNameLst>
                                          <p:attrName>style.visibility</p:attrName>
                                        </p:attrNameLst>
                                      </p:cBhvr>
                                      <p:to>
                                        <p:strVal val="visible"/>
                                      </p:to>
                                    </p:set>
                                  </p:childTnLst>
                                </p:cTn>
                              </p:par>
                            </p:childTnLst>
                          </p:cTn>
                        </p:par>
                      </p:childTnLst>
                    </p:cTn>
                  </p:par>
                  <p:par>
                    <p:cTn id="1051" fill="hold">
                      <p:stCondLst>
                        <p:cond delay="indefinite"/>
                      </p:stCondLst>
                      <p:childTnLst>
                        <p:par>
                          <p:cTn id="1052" fill="hold">
                            <p:stCondLst>
                              <p:cond delay="0"/>
                            </p:stCondLst>
                            <p:childTnLst>
                              <p:par>
                                <p:cTn id="1053" nodeType="clickEffect" fill="hold" presetClass="entr" presetID="1">
                                  <p:stCondLst>
                                    <p:cond delay="0"/>
                                  </p:stCondLst>
                                  <p:childTnLst>
                                    <p:set>
                                      <p:cBhvr>
                                        <p:cTn id="1054" dur="1" fill="hold">
                                          <p:stCondLst>
                                            <p:cond delay="0"/>
                                          </p:stCondLst>
                                        </p:cTn>
                                        <p:tgtEl>
                                          <p:spTgt spid="472">
                                            <p:txEl>
                                              <p:pRg st="9" end="9"/>
                                            </p:txEl>
                                          </p:spTgt>
                                        </p:tgtEl>
                                        <p:attrNameLst>
                                          <p:attrName>style.visibility</p:attrName>
                                        </p:attrNameLst>
                                      </p:cBhvr>
                                      <p:to>
                                        <p:strVal val="visible"/>
                                      </p:to>
                                    </p:set>
                                  </p:childTnLst>
                                </p:cTn>
                              </p:par>
                            </p:childTnLst>
                          </p:cTn>
                        </p:par>
                      </p:childTnLst>
                    </p:cTn>
                  </p:par>
                  <p:par>
                    <p:cTn id="1055" fill="hold">
                      <p:stCondLst>
                        <p:cond delay="indefinite"/>
                      </p:stCondLst>
                      <p:childTnLst>
                        <p:par>
                          <p:cTn id="1056" fill="hold">
                            <p:stCondLst>
                              <p:cond delay="0"/>
                            </p:stCondLst>
                            <p:childTnLst>
                              <p:par>
                                <p:cTn id="1057" nodeType="clickEffect" fill="hold" presetClass="entr" presetID="1">
                                  <p:stCondLst>
                                    <p:cond delay="0"/>
                                  </p:stCondLst>
                                  <p:childTnLst>
                                    <p:set>
                                      <p:cBhvr>
                                        <p:cTn id="1058" dur="1" fill="hold">
                                          <p:stCondLst>
                                            <p:cond delay="0"/>
                                          </p:stCondLst>
                                        </p:cTn>
                                        <p:tgtEl>
                                          <p:spTgt spid="472">
                                            <p:txEl>
                                              <p:pRg st="10" end="10"/>
                                            </p:txEl>
                                          </p:spTgt>
                                        </p:tgtEl>
                                        <p:attrNameLst>
                                          <p:attrName>style.visibility</p:attrName>
                                        </p:attrNameLst>
                                      </p:cBhvr>
                                      <p:to>
                                        <p:strVal val="visible"/>
                                      </p:to>
                                    </p:set>
                                  </p:childTnLst>
                                </p:cTn>
                              </p:par>
                            </p:childTnLst>
                          </p:cTn>
                        </p:par>
                      </p:childTnLst>
                    </p:cTn>
                  </p:par>
                  <p:par>
                    <p:cTn id="1059" fill="hold">
                      <p:stCondLst>
                        <p:cond delay="indefinite"/>
                      </p:stCondLst>
                      <p:childTnLst>
                        <p:par>
                          <p:cTn id="1060" fill="hold">
                            <p:stCondLst>
                              <p:cond delay="0"/>
                            </p:stCondLst>
                            <p:childTnLst>
                              <p:par>
                                <p:cTn id="1061" nodeType="clickEffect" fill="hold" presetClass="entr" presetID="1">
                                  <p:stCondLst>
                                    <p:cond delay="0"/>
                                  </p:stCondLst>
                                  <p:childTnLst>
                                    <p:set>
                                      <p:cBhvr>
                                        <p:cTn id="1062" dur="1" fill="hold">
                                          <p:stCondLst>
                                            <p:cond delay="0"/>
                                          </p:stCondLst>
                                        </p:cTn>
                                        <p:tgtEl>
                                          <p:spTgt spid="47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5" name="PlaceHolder 1"/>
          <p:cNvSpPr>
            <a:spLocks noGrp="1"/>
          </p:cNvSpPr>
          <p:nvPr>
            <p:ph type="title"/>
          </p:nvPr>
        </p:nvSpPr>
        <p:spPr>
          <a:xfrm>
            <a:off x="1523880" y="2614680"/>
            <a:ext cx="8988840" cy="1647720"/>
          </a:xfrm>
          <a:prstGeom prst="rect">
            <a:avLst/>
          </a:prstGeom>
          <a:noFill/>
          <a:ln w="0">
            <a:noFill/>
          </a:ln>
        </p:spPr>
        <p:txBody>
          <a:bodyPr lIns="90000" rIns="90000" tIns="45000" bIns="45000" anchor="b">
            <a:normAutofit/>
          </a:bodyPr>
          <a:p>
            <a:pPr algn="ctr">
              <a:lnSpc>
                <a:spcPct val="100000"/>
              </a:lnSpc>
              <a:tabLst>
                <a:tab algn="l" pos="0"/>
              </a:tabLst>
            </a:pPr>
            <a:r>
              <a:rPr b="0" i="1" lang="en-US" sz="2400" spc="-1" strike="noStrike">
                <a:solidFill>
                  <a:srgbClr val="7f7f7f"/>
                </a:solidFill>
                <a:latin typeface="Arial Black"/>
                <a:ea typeface="Arial Black"/>
              </a:rPr>
              <a:t>NEXT CLASS:</a:t>
            </a:r>
            <a:br/>
            <a:r>
              <a:rPr b="0" lang="en-US" sz="3600" spc="-1" strike="noStrike">
                <a:solidFill>
                  <a:srgbClr val="d1282e"/>
                </a:solidFill>
                <a:latin typeface="Arial Black"/>
                <a:ea typeface="Arial Black"/>
              </a:rPr>
              <a:t>SCRAPING DATA WITH PYTHON</a:t>
            </a:r>
            <a:endParaRPr b="0" lang="en-US" sz="3600" spc="-1" strike="noStrike">
              <a:latin typeface="Arial"/>
            </a:endParaRPr>
          </a:p>
        </p:txBody>
      </p:sp>
      <p:sp>
        <p:nvSpPr>
          <p:cNvPr id="476" name="PlaceHolder 2"/>
          <p:cNvSpPr>
            <a:spLocks noGrp="1"/>
          </p:cNvSpPr>
          <p:nvPr>
            <p:ph type="sldNum"/>
          </p:nvPr>
        </p:nvSpPr>
        <p:spPr>
          <a:xfrm rot="16200000">
            <a:off x="11188800" y="5825160"/>
            <a:ext cx="1315080" cy="486000"/>
          </a:xfrm>
          <a:prstGeom prst="rect">
            <a:avLst/>
          </a:prstGeom>
          <a:noFill/>
          <a:ln w="0">
            <a:noFill/>
          </a:ln>
        </p:spPr>
        <p:txBody>
          <a:bodyPr lIns="90000" rIns="90000" tIns="45000" bIns="45000" anchor="ctr">
            <a:noAutofit/>
          </a:bodyPr>
          <a:p>
            <a:pPr>
              <a:lnSpc>
                <a:spcPct val="100000"/>
              </a:lnSpc>
              <a:tabLst>
                <a:tab algn="l" pos="0"/>
              </a:tabLst>
            </a:pPr>
            <a:fld id="{45306F49-20D6-40EA-8DD8-B779E1DD1856}" type="slidenum">
              <a:rPr b="1" lang="en-US" sz="2400" spc="-1" strike="noStrike">
                <a:solidFill>
                  <a:srgbClr val="d1282e"/>
                </a:solidFill>
                <a:latin typeface="Arial"/>
                <a:ea typeface="Arial"/>
              </a:rPr>
              <a:t>&lt;number&gt;</a:t>
            </a:fld>
            <a:endParaRPr b="0" lang="en-US" sz="2400" spc="-1" strike="noStrike">
              <a:latin typeface="Times New Roman"/>
            </a:endParaRPr>
          </a:p>
        </p:txBody>
      </p:sp>
      <p:pic>
        <p:nvPicPr>
          <p:cNvPr id="477" name="Google Shape;561;p57" descr=""/>
          <p:cNvPicPr/>
          <p:nvPr/>
        </p:nvPicPr>
        <p:blipFill>
          <a:blip r:embed="rId1"/>
          <a:stretch/>
        </p:blipFill>
        <p:spPr>
          <a:xfrm>
            <a:off x="3315600" y="4668840"/>
            <a:ext cx="5405760" cy="1825560"/>
          </a:xfrm>
          <a:prstGeom prst="rect">
            <a:avLst/>
          </a:prstGeom>
          <a:ln w="0">
            <a:noFill/>
          </a:ln>
        </p:spPr>
      </p:pic>
      <p:pic>
        <p:nvPicPr>
          <p:cNvPr id="478" name="Google Shape;562;p57" descr=""/>
          <p:cNvPicPr/>
          <p:nvPr/>
        </p:nvPicPr>
        <p:blipFill>
          <a:blip r:embed="rId2"/>
          <a:stretch/>
        </p:blipFill>
        <p:spPr>
          <a:xfrm>
            <a:off x="3937320" y="419040"/>
            <a:ext cx="4168080" cy="2607120"/>
          </a:xfrm>
          <a:prstGeom prst="rect">
            <a:avLst/>
          </a:prstGeom>
          <a:ln w="0">
            <a:noFill/>
          </a:ln>
        </p:spPr>
      </p:pic>
    </p:spTree>
  </p:cSld>
  <mc:AlternateContent>
    <mc:Choice Requires="p14">
      <p:transition spd="slow" p14:dur="2000"/>
    </mc:Choice>
    <mc:Fallback>
      <p:transition spd="slow"/>
    </mc:Fallback>
  </mc:AlternateContent>
  <p:timing>
    <p:tnLst>
      <p:par>
        <p:cTn id="1063" dur="indefinite" restart="never" nodeType="tmRoot">
          <p:childTnLst>
            <p:seq>
              <p:cTn id="1064" dur="indefinite" nodeType="mainSeq">
                <p:childTnLst>
                  <p:par>
                    <p:cTn id="1065" fill="hold">
                      <p:stCondLst>
                        <p:cond delay="indefinite"/>
                      </p:stCondLst>
                      <p:childTnLst>
                        <p:par>
                          <p:cTn id="1066" fill="hold">
                            <p:stCondLst>
                              <p:cond delay="0"/>
                            </p:stCondLst>
                            <p:childTnLst>
                              <p:par>
                                <p:cTn id="1067" nodeType="clickEffect" fill="hold" presetClass="entr" presetID="1">
                                  <p:stCondLst>
                                    <p:cond delay="0"/>
                                  </p:stCondLst>
                                  <p:childTnLst>
                                    <p:set>
                                      <p:cBhvr>
                                        <p:cTn id="1068" dur="1" fill="hold">
                                          <p:stCondLst>
                                            <p:cond delay="0"/>
                                          </p:stCondLst>
                                        </p:cTn>
                                        <p:tgtEl>
                                          <p:spTgt spid="47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4" name="PlaceHolder 1"/>
          <p:cNvSpPr>
            <a:spLocks noGrp="1"/>
          </p:cNvSpPr>
          <p:nvPr>
            <p:ph type="title"/>
          </p:nvPr>
        </p:nvSpPr>
        <p:spPr>
          <a:xfrm>
            <a:off x="609480" y="152640"/>
            <a:ext cx="7720920" cy="1370880"/>
          </a:xfrm>
          <a:prstGeom prst="rect">
            <a:avLst/>
          </a:prstGeom>
          <a:noFill/>
          <a:ln w="0">
            <a:noFill/>
          </a:ln>
        </p:spPr>
        <p:txBody>
          <a:bodyPr lIns="90000" rIns="90000" tIns="45000" bIns="45000" anchor="b">
            <a:noAutofit/>
          </a:bodyPr>
          <a:p>
            <a:pPr>
              <a:lnSpc>
                <a:spcPct val="100000"/>
              </a:lnSpc>
            </a:pPr>
            <a:r>
              <a:rPr b="0" lang="en-US" sz="3600" spc="-60" strike="noStrike" cap="all">
                <a:solidFill>
                  <a:srgbClr val="d1282e"/>
                </a:solidFill>
                <a:latin typeface="Arial Black"/>
              </a:rPr>
              <a:t>The Data LifeCycle</a:t>
            </a:r>
            <a:endParaRPr b="0" lang="en-US" sz="3600" spc="-1" strike="noStrike">
              <a:latin typeface="Arial"/>
            </a:endParaRPr>
          </a:p>
        </p:txBody>
      </p:sp>
      <p:sp>
        <p:nvSpPr>
          <p:cNvPr id="225" name="PlaceHolder 2"/>
          <p:cNvSpPr>
            <a:spLocks noGrp="1"/>
          </p:cNvSpPr>
          <p:nvPr>
            <p:ph type="sldNum"/>
          </p:nvPr>
        </p:nvSpPr>
        <p:spPr>
          <a:xfrm rot="16200000">
            <a:off x="11188800" y="5825160"/>
            <a:ext cx="1315080" cy="486000"/>
          </a:xfrm>
          <a:prstGeom prst="rect">
            <a:avLst/>
          </a:prstGeom>
          <a:noFill/>
          <a:ln w="0">
            <a:noFill/>
          </a:ln>
        </p:spPr>
        <p:txBody>
          <a:bodyPr lIns="90000" rIns="90000" tIns="45000" bIns="45000" anchor="ctr">
            <a:noAutofit/>
          </a:bodyPr>
          <a:p>
            <a:pPr>
              <a:lnSpc>
                <a:spcPct val="100000"/>
              </a:lnSpc>
            </a:pPr>
            <a:fld id="{FD49194E-E206-41E4-BFE6-7FEE8C0FE45E}" type="slidenum">
              <a:rPr b="1" lang="en-US" sz="2400" spc="-1" strike="noStrike">
                <a:solidFill>
                  <a:srgbClr val="d1282e"/>
                </a:solidFill>
                <a:latin typeface="Arial"/>
              </a:rPr>
              <a:t>4</a:t>
            </a:fld>
            <a:endParaRPr b="0" lang="en-US" sz="2400" spc="-1" strike="noStrike">
              <a:latin typeface="Times New Roman"/>
            </a:endParaRPr>
          </a:p>
        </p:txBody>
      </p:sp>
      <p:sp>
        <p:nvSpPr>
          <p:cNvPr id="226" name="Rounded Rectangle 1"/>
          <p:cNvSpPr/>
          <p:nvPr/>
        </p:nvSpPr>
        <p:spPr>
          <a:xfrm>
            <a:off x="850680" y="2193120"/>
            <a:ext cx="1614240" cy="2463120"/>
          </a:xfrm>
          <a:prstGeom prst="roundRect">
            <a:avLst>
              <a:gd name="adj" fmla="val 16667"/>
            </a:avLst>
          </a:prstGeom>
          <a:solidFill>
            <a:srgbClr val="000000"/>
          </a:solidFill>
          <a:ln>
            <a:solidFill>
              <a:srgbClr val="000000"/>
            </a:solidFill>
            <a:round/>
          </a:ln>
        </p:spPr>
        <p:style>
          <a:lnRef idx="2">
            <a:schemeClr val="dk1">
              <a:shade val="50000"/>
            </a:schemeClr>
          </a:lnRef>
          <a:fillRef idx="1">
            <a:schemeClr val="dk1"/>
          </a:fillRef>
          <a:effectRef idx="0">
            <a:schemeClr val="dk1"/>
          </a:effectRef>
          <a:fontRef idx="minor"/>
        </p:style>
        <p:txBody>
          <a:bodyPr lIns="90000" rIns="90000" tIns="45000" bIns="45000" anchor="ctr">
            <a:noAutofit/>
          </a:bodyPr>
          <a:p>
            <a:pPr algn="ctr">
              <a:lnSpc>
                <a:spcPct val="100000"/>
              </a:lnSpc>
            </a:pPr>
            <a:r>
              <a:rPr b="0" lang="en-US" sz="1800" spc="-1" strike="noStrike">
                <a:solidFill>
                  <a:srgbClr val="ffffff"/>
                </a:solidFill>
                <a:latin typeface="Arial"/>
                <a:ea typeface="DejaVu Sans"/>
              </a:rPr>
              <a:t>Data collection</a:t>
            </a:r>
            <a:endParaRPr b="0" lang="en-US" sz="1800" spc="-1" strike="noStrike">
              <a:latin typeface="Arial"/>
            </a:endParaRPr>
          </a:p>
        </p:txBody>
      </p:sp>
      <p:grpSp>
        <p:nvGrpSpPr>
          <p:cNvPr id="227" name="Group 1"/>
          <p:cNvGrpSpPr/>
          <p:nvPr/>
        </p:nvGrpSpPr>
        <p:grpSpPr>
          <a:xfrm>
            <a:off x="2465640" y="2193120"/>
            <a:ext cx="2217960" cy="2463120"/>
            <a:chOff x="2465640" y="2193120"/>
            <a:chExt cx="2217960" cy="2463120"/>
          </a:xfrm>
        </p:grpSpPr>
        <p:sp>
          <p:nvSpPr>
            <p:cNvPr id="228" name="Rounded Rectangle 2"/>
            <p:cNvSpPr/>
            <p:nvPr/>
          </p:nvSpPr>
          <p:spPr>
            <a:xfrm>
              <a:off x="3069360" y="2193120"/>
              <a:ext cx="1614240" cy="2463120"/>
            </a:xfrm>
            <a:prstGeom prst="roundRect">
              <a:avLst>
                <a:gd name="adj" fmla="val 16667"/>
              </a:avLst>
            </a:prstGeom>
            <a:solidFill>
              <a:srgbClr val="000000"/>
            </a:solidFill>
            <a:ln>
              <a:solidFill>
                <a:srgbClr val="000000"/>
              </a:solidFill>
              <a:round/>
            </a:ln>
          </p:spPr>
          <p:style>
            <a:lnRef idx="2">
              <a:schemeClr val="dk1">
                <a:shade val="50000"/>
              </a:schemeClr>
            </a:lnRef>
            <a:fillRef idx="1">
              <a:schemeClr val="dk1"/>
            </a:fillRef>
            <a:effectRef idx="0">
              <a:schemeClr val="dk1"/>
            </a:effectRef>
            <a:fontRef idx="minor"/>
          </p:style>
          <p:txBody>
            <a:bodyPr lIns="90000" rIns="90000" tIns="45000" bIns="45000" anchor="ctr">
              <a:noAutofit/>
            </a:bodyPr>
            <a:p>
              <a:pPr algn="ctr">
                <a:lnSpc>
                  <a:spcPct val="100000"/>
                </a:lnSpc>
              </a:pPr>
              <a:r>
                <a:rPr b="0" lang="en-US" sz="1800" spc="-1" strike="noStrike">
                  <a:solidFill>
                    <a:srgbClr val="ffffff"/>
                  </a:solidFill>
                  <a:latin typeface="Arial"/>
                  <a:ea typeface="DejaVu Sans"/>
                </a:rPr>
                <a:t>Data processing</a:t>
              </a:r>
              <a:endParaRPr b="0" lang="en-US" sz="1800" spc="-1" strike="noStrike">
                <a:latin typeface="Arial"/>
              </a:endParaRPr>
            </a:p>
          </p:txBody>
        </p:sp>
        <p:sp>
          <p:nvSpPr>
            <p:cNvPr id="229" name="Straight Arrow Connector 1"/>
            <p:cNvSpPr/>
            <p:nvPr/>
          </p:nvSpPr>
          <p:spPr>
            <a:xfrm>
              <a:off x="2465640" y="3425040"/>
              <a:ext cx="603360" cy="360"/>
            </a:xfrm>
            <a:custGeom>
              <a:avLst/>
              <a:gdLst/>
              <a:ahLst/>
              <a:rect l="l" t="t" r="r" b="b"/>
              <a:pathLst>
                <a:path w="21600" h="21600">
                  <a:moveTo>
                    <a:pt x="0" y="0"/>
                  </a:moveTo>
                  <a:lnTo>
                    <a:pt x="21600" y="21600"/>
                  </a:lnTo>
                </a:path>
              </a:pathLst>
            </a:custGeom>
            <a:noFill/>
            <a:ln>
              <a:solidFill>
                <a:srgbClr val="000000"/>
              </a:solidFill>
              <a:round/>
              <a:tailEnd len="med" type="triangle" w="med"/>
            </a:ln>
            <a:effectLst>
              <a:outerShdw algn="bl" blurRad="39960" dist="23040" rotWithShape="0">
                <a:srgbClr val="000000">
                  <a:alpha val="40000"/>
                </a:srgbClr>
              </a:outerShdw>
            </a:effectLst>
          </p:spPr>
          <p:style>
            <a:lnRef idx="3">
              <a:schemeClr val="dk1"/>
            </a:lnRef>
            <a:fillRef idx="0">
              <a:schemeClr val="dk1"/>
            </a:fillRef>
            <a:effectRef idx="2">
              <a:schemeClr val="dk1"/>
            </a:effectRef>
            <a:fontRef idx="minor"/>
          </p:style>
        </p:sp>
      </p:grpSp>
      <p:sp>
        <p:nvSpPr>
          <p:cNvPr id="230" name="Curved Connector 1"/>
          <p:cNvSpPr/>
          <p:nvPr/>
        </p:nvSpPr>
        <p:spPr>
          <a:xfrm rot="5400000">
            <a:off x="2768040" y="3547440"/>
            <a:ext cx="15120" cy="2218320"/>
          </a:xfrm>
          <a:prstGeom prst="curvedConnector3">
            <a:avLst>
              <a:gd name="adj1" fmla="val 1800000"/>
            </a:avLst>
          </a:prstGeom>
          <a:noFill/>
          <a:ln>
            <a:solidFill>
              <a:srgbClr val="000000"/>
            </a:solidFill>
            <a:round/>
            <a:tailEnd len="med" type="triangle" w="med"/>
          </a:ln>
          <a:effectLst>
            <a:outerShdw algn="bl" blurRad="39960" dist="23040" rotWithShape="0">
              <a:srgbClr val="000000">
                <a:alpha val="40000"/>
              </a:srgbClr>
            </a:outerShdw>
          </a:effectLst>
        </p:spPr>
        <p:style>
          <a:lnRef idx="3">
            <a:schemeClr val="dk1"/>
          </a:lnRef>
          <a:fillRef idx="0">
            <a:schemeClr val="dk1"/>
          </a:fillRef>
          <a:effectRef idx="2">
            <a:schemeClr val="dk1"/>
          </a:effectRef>
          <a:fontRef idx="minor"/>
        </p:style>
      </p:sp>
      <p:grpSp>
        <p:nvGrpSpPr>
          <p:cNvPr id="231" name="Group 2"/>
          <p:cNvGrpSpPr/>
          <p:nvPr/>
        </p:nvGrpSpPr>
        <p:grpSpPr>
          <a:xfrm>
            <a:off x="4684680" y="2193120"/>
            <a:ext cx="2217960" cy="2463120"/>
            <a:chOff x="4684680" y="2193120"/>
            <a:chExt cx="2217960" cy="2463120"/>
          </a:xfrm>
        </p:grpSpPr>
        <p:sp>
          <p:nvSpPr>
            <p:cNvPr id="232" name="Rounded Rectangle 3"/>
            <p:cNvSpPr/>
            <p:nvPr/>
          </p:nvSpPr>
          <p:spPr>
            <a:xfrm>
              <a:off x="5288400" y="2193120"/>
              <a:ext cx="1614240" cy="2463120"/>
            </a:xfrm>
            <a:prstGeom prst="roundRect">
              <a:avLst>
                <a:gd name="adj" fmla="val 16667"/>
              </a:avLst>
            </a:prstGeom>
            <a:solidFill>
              <a:srgbClr val="000000"/>
            </a:solidFill>
            <a:ln>
              <a:solidFill>
                <a:srgbClr val="000000"/>
              </a:solidFill>
              <a:round/>
            </a:ln>
          </p:spPr>
          <p:style>
            <a:lnRef idx="2">
              <a:schemeClr val="dk1">
                <a:shade val="50000"/>
              </a:schemeClr>
            </a:lnRef>
            <a:fillRef idx="1">
              <a:schemeClr val="dk1"/>
            </a:fillRef>
            <a:effectRef idx="0">
              <a:schemeClr val="dk1"/>
            </a:effectRef>
            <a:fontRef idx="minor"/>
          </p:style>
          <p:txBody>
            <a:bodyPr lIns="90000" rIns="90000" tIns="45000" bIns="45000" anchor="ctr">
              <a:noAutofit/>
            </a:bodyPr>
            <a:p>
              <a:pPr algn="ctr">
                <a:lnSpc>
                  <a:spcPct val="100000"/>
                </a:lnSpc>
              </a:pPr>
              <a:r>
                <a:rPr b="0" lang="en-US" sz="1800" spc="-1" strike="noStrike">
                  <a:solidFill>
                    <a:srgbClr val="ffffff"/>
                  </a:solidFill>
                  <a:latin typeface="Arial"/>
                  <a:ea typeface="DejaVu Sans"/>
                </a:rPr>
                <a:t>Exploratory analysis</a:t>
              </a:r>
              <a:endParaRPr b="0" lang="en-US" sz="1800" spc="-1" strike="noStrike">
                <a:latin typeface="Arial"/>
              </a:endParaRPr>
            </a:p>
            <a:p>
              <a:pPr algn="ctr">
                <a:lnSpc>
                  <a:spcPct val="100000"/>
                </a:lnSpc>
              </a:pPr>
              <a:r>
                <a:rPr b="0" lang="en-US" sz="1800" spc="-1" strike="noStrike">
                  <a:solidFill>
                    <a:srgbClr val="ffffff"/>
                  </a:solidFill>
                  <a:latin typeface="Arial"/>
                  <a:ea typeface="DejaVu Sans"/>
                </a:rPr>
                <a:t>&amp;</a:t>
              </a:r>
              <a:endParaRPr b="0" lang="en-US" sz="1800" spc="-1" strike="noStrike">
                <a:latin typeface="Arial"/>
              </a:endParaRPr>
            </a:p>
            <a:p>
              <a:pPr algn="ctr">
                <a:lnSpc>
                  <a:spcPct val="100000"/>
                </a:lnSpc>
              </a:pPr>
              <a:r>
                <a:rPr b="0" lang="en-US" sz="1800" spc="-1" strike="noStrike">
                  <a:solidFill>
                    <a:srgbClr val="ffffff"/>
                  </a:solidFill>
                  <a:latin typeface="Arial"/>
                  <a:ea typeface="DejaVu Sans"/>
                </a:rPr>
                <a:t>Data viz</a:t>
              </a:r>
              <a:endParaRPr b="0" lang="en-US" sz="1800" spc="-1" strike="noStrike">
                <a:latin typeface="Arial"/>
              </a:endParaRPr>
            </a:p>
          </p:txBody>
        </p:sp>
        <p:sp>
          <p:nvSpPr>
            <p:cNvPr id="233" name="Straight Arrow Connector 2"/>
            <p:cNvSpPr/>
            <p:nvPr/>
          </p:nvSpPr>
          <p:spPr>
            <a:xfrm>
              <a:off x="4684680" y="3425040"/>
              <a:ext cx="603360" cy="360"/>
            </a:xfrm>
            <a:custGeom>
              <a:avLst/>
              <a:gdLst/>
              <a:ahLst/>
              <a:rect l="l" t="t" r="r" b="b"/>
              <a:pathLst>
                <a:path w="21600" h="21600">
                  <a:moveTo>
                    <a:pt x="0" y="0"/>
                  </a:moveTo>
                  <a:lnTo>
                    <a:pt x="21600" y="21600"/>
                  </a:lnTo>
                </a:path>
              </a:pathLst>
            </a:custGeom>
            <a:noFill/>
            <a:ln>
              <a:solidFill>
                <a:srgbClr val="000000"/>
              </a:solidFill>
              <a:round/>
              <a:tailEnd len="med" type="triangle" w="med"/>
            </a:ln>
            <a:effectLst>
              <a:outerShdw algn="bl" blurRad="39960" dist="23040" rotWithShape="0">
                <a:srgbClr val="000000">
                  <a:alpha val="40000"/>
                </a:srgbClr>
              </a:outerShdw>
            </a:effectLst>
          </p:spPr>
          <p:style>
            <a:lnRef idx="3">
              <a:schemeClr val="dk1"/>
            </a:lnRef>
            <a:fillRef idx="0">
              <a:schemeClr val="dk1"/>
            </a:fillRef>
            <a:effectRef idx="2">
              <a:schemeClr val="dk1"/>
            </a:effectRef>
            <a:fontRef idx="minor"/>
          </p:style>
        </p:sp>
      </p:grpSp>
      <p:grpSp>
        <p:nvGrpSpPr>
          <p:cNvPr id="234" name="Group 3"/>
          <p:cNvGrpSpPr/>
          <p:nvPr/>
        </p:nvGrpSpPr>
        <p:grpSpPr>
          <a:xfrm>
            <a:off x="1666440" y="4648680"/>
            <a:ext cx="4437360" cy="15480"/>
            <a:chOff x="1666440" y="4648680"/>
            <a:chExt cx="4437360" cy="15480"/>
          </a:xfrm>
        </p:grpSpPr>
        <p:sp>
          <p:nvSpPr>
            <p:cNvPr id="235" name="Curved Connector 2"/>
            <p:cNvSpPr/>
            <p:nvPr/>
          </p:nvSpPr>
          <p:spPr>
            <a:xfrm rot="5400000">
              <a:off x="4987080" y="3547440"/>
              <a:ext cx="15120" cy="2218320"/>
            </a:xfrm>
            <a:prstGeom prst="curvedConnector3">
              <a:avLst>
                <a:gd name="adj1" fmla="val 1800000"/>
              </a:avLst>
            </a:prstGeom>
            <a:noFill/>
            <a:ln>
              <a:solidFill>
                <a:srgbClr val="000000"/>
              </a:solidFill>
              <a:round/>
              <a:tailEnd len="med" type="triangle" w="med"/>
            </a:ln>
            <a:effectLst>
              <a:outerShdw algn="bl" blurRad="39960" dist="23040" rotWithShape="0">
                <a:srgbClr val="000000">
                  <a:alpha val="40000"/>
                </a:srgbClr>
              </a:outerShdw>
            </a:effectLst>
          </p:spPr>
          <p:style>
            <a:lnRef idx="3">
              <a:schemeClr val="dk1"/>
            </a:lnRef>
            <a:fillRef idx="0">
              <a:schemeClr val="dk1"/>
            </a:fillRef>
            <a:effectRef idx="2">
              <a:schemeClr val="dk1"/>
            </a:effectRef>
            <a:fontRef idx="minor"/>
          </p:style>
        </p:sp>
        <p:sp>
          <p:nvSpPr>
            <p:cNvPr id="236" name="Curved Connector 3"/>
            <p:cNvSpPr/>
            <p:nvPr/>
          </p:nvSpPr>
          <p:spPr>
            <a:xfrm rot="5400000">
              <a:off x="3877560" y="2437200"/>
              <a:ext cx="15120" cy="4437360"/>
            </a:xfrm>
            <a:prstGeom prst="curvedConnector3">
              <a:avLst>
                <a:gd name="adj1" fmla="val 3763638"/>
              </a:avLst>
            </a:prstGeom>
            <a:noFill/>
            <a:ln>
              <a:solidFill>
                <a:srgbClr val="000000"/>
              </a:solidFill>
              <a:round/>
              <a:tailEnd len="med" type="triangle" w="med"/>
            </a:ln>
            <a:effectLst>
              <a:outerShdw algn="bl" blurRad="39960" dist="23040" rotWithShape="0">
                <a:srgbClr val="000000">
                  <a:alpha val="40000"/>
                </a:srgbClr>
              </a:outerShdw>
            </a:effectLst>
          </p:spPr>
          <p:style>
            <a:lnRef idx="3">
              <a:schemeClr val="dk1"/>
            </a:lnRef>
            <a:fillRef idx="0">
              <a:schemeClr val="dk1"/>
            </a:fillRef>
            <a:effectRef idx="2">
              <a:schemeClr val="dk1"/>
            </a:effectRef>
            <a:fontRef idx="minor"/>
          </p:style>
        </p:sp>
      </p:grpSp>
      <p:grpSp>
        <p:nvGrpSpPr>
          <p:cNvPr id="237" name="Group 4"/>
          <p:cNvGrpSpPr/>
          <p:nvPr/>
        </p:nvGrpSpPr>
        <p:grpSpPr>
          <a:xfrm>
            <a:off x="6903360" y="2193120"/>
            <a:ext cx="2218320" cy="2463120"/>
            <a:chOff x="6903360" y="2193120"/>
            <a:chExt cx="2218320" cy="2463120"/>
          </a:xfrm>
        </p:grpSpPr>
        <p:sp>
          <p:nvSpPr>
            <p:cNvPr id="238" name="Rounded Rectangle 9"/>
            <p:cNvSpPr/>
            <p:nvPr/>
          </p:nvSpPr>
          <p:spPr>
            <a:xfrm>
              <a:off x="7507440" y="2193120"/>
              <a:ext cx="1614240" cy="2463120"/>
            </a:xfrm>
            <a:prstGeom prst="roundRect">
              <a:avLst>
                <a:gd name="adj" fmla="val 16667"/>
              </a:avLst>
            </a:prstGeom>
            <a:solidFill>
              <a:srgbClr val="000000"/>
            </a:solidFill>
            <a:ln>
              <a:solidFill>
                <a:srgbClr val="000000"/>
              </a:solidFill>
              <a:round/>
            </a:ln>
          </p:spPr>
          <p:style>
            <a:lnRef idx="2">
              <a:schemeClr val="dk1">
                <a:shade val="50000"/>
              </a:schemeClr>
            </a:lnRef>
            <a:fillRef idx="1">
              <a:schemeClr val="dk1"/>
            </a:fillRef>
            <a:effectRef idx="0">
              <a:schemeClr val="dk1"/>
            </a:effectRef>
            <a:fontRef idx="minor"/>
          </p:style>
          <p:txBody>
            <a:bodyPr lIns="90000" rIns="90000" tIns="45000" bIns="45000" anchor="ctr">
              <a:noAutofit/>
            </a:bodyPr>
            <a:p>
              <a:pPr algn="ctr">
                <a:lnSpc>
                  <a:spcPct val="100000"/>
                </a:lnSpc>
              </a:pPr>
              <a:r>
                <a:rPr b="0" lang="en-US" sz="1800" spc="-1" strike="noStrike">
                  <a:solidFill>
                    <a:srgbClr val="ffffff"/>
                  </a:solidFill>
                  <a:latin typeface="Arial"/>
                  <a:ea typeface="DejaVu Sans"/>
                </a:rPr>
                <a:t>Analysis, hypothesis testing, &amp; ML</a:t>
              </a:r>
              <a:endParaRPr b="0" lang="en-US" sz="1800" spc="-1" strike="noStrike">
                <a:latin typeface="Arial"/>
              </a:endParaRPr>
            </a:p>
          </p:txBody>
        </p:sp>
        <p:sp>
          <p:nvSpPr>
            <p:cNvPr id="239" name="Straight Arrow Connector 3"/>
            <p:cNvSpPr/>
            <p:nvPr/>
          </p:nvSpPr>
          <p:spPr>
            <a:xfrm>
              <a:off x="6903360" y="3425040"/>
              <a:ext cx="603360" cy="360"/>
            </a:xfrm>
            <a:custGeom>
              <a:avLst/>
              <a:gdLst/>
              <a:ahLst/>
              <a:rect l="l" t="t" r="r" b="b"/>
              <a:pathLst>
                <a:path w="21600" h="21600">
                  <a:moveTo>
                    <a:pt x="0" y="0"/>
                  </a:moveTo>
                  <a:lnTo>
                    <a:pt x="21600" y="21600"/>
                  </a:lnTo>
                </a:path>
              </a:pathLst>
            </a:custGeom>
            <a:noFill/>
            <a:ln>
              <a:solidFill>
                <a:srgbClr val="000000"/>
              </a:solidFill>
              <a:round/>
              <a:tailEnd len="med" type="triangle" w="med"/>
            </a:ln>
            <a:effectLst>
              <a:outerShdw algn="bl" blurRad="39960" dist="23040" rotWithShape="0">
                <a:srgbClr val="000000">
                  <a:alpha val="40000"/>
                </a:srgbClr>
              </a:outerShdw>
            </a:effectLst>
          </p:spPr>
          <p:style>
            <a:lnRef idx="3">
              <a:schemeClr val="dk1"/>
            </a:lnRef>
            <a:fillRef idx="0">
              <a:schemeClr val="dk1"/>
            </a:fillRef>
            <a:effectRef idx="2">
              <a:schemeClr val="dk1"/>
            </a:effectRef>
            <a:fontRef idx="minor"/>
          </p:style>
        </p:sp>
      </p:grpSp>
      <p:grpSp>
        <p:nvGrpSpPr>
          <p:cNvPr id="240" name="Group 5"/>
          <p:cNvGrpSpPr/>
          <p:nvPr/>
        </p:nvGrpSpPr>
        <p:grpSpPr>
          <a:xfrm>
            <a:off x="1666800" y="4648680"/>
            <a:ext cx="6656040" cy="15480"/>
            <a:chOff x="1666800" y="4648680"/>
            <a:chExt cx="6656040" cy="15480"/>
          </a:xfrm>
        </p:grpSpPr>
        <p:sp>
          <p:nvSpPr>
            <p:cNvPr id="241" name="Curved Connector 4"/>
            <p:cNvSpPr/>
            <p:nvPr/>
          </p:nvSpPr>
          <p:spPr>
            <a:xfrm rot="5400000">
              <a:off x="7206120" y="3547440"/>
              <a:ext cx="15120" cy="2218320"/>
            </a:xfrm>
            <a:prstGeom prst="curvedConnector3">
              <a:avLst>
                <a:gd name="adj1" fmla="val 1800000"/>
              </a:avLst>
            </a:prstGeom>
            <a:noFill/>
            <a:ln>
              <a:solidFill>
                <a:srgbClr val="000000"/>
              </a:solidFill>
              <a:round/>
              <a:tailEnd len="med" type="triangle" w="med"/>
            </a:ln>
            <a:effectLst>
              <a:outerShdw algn="bl" blurRad="39960" dist="23040" rotWithShape="0">
                <a:srgbClr val="000000">
                  <a:alpha val="40000"/>
                </a:srgbClr>
              </a:outerShdw>
            </a:effectLst>
          </p:spPr>
          <p:style>
            <a:lnRef idx="3">
              <a:schemeClr val="dk1"/>
            </a:lnRef>
            <a:fillRef idx="0">
              <a:schemeClr val="dk1"/>
            </a:fillRef>
            <a:effectRef idx="2">
              <a:schemeClr val="dk1"/>
            </a:effectRef>
            <a:fontRef idx="minor"/>
          </p:style>
        </p:sp>
        <p:sp>
          <p:nvSpPr>
            <p:cNvPr id="242" name="Curved Connector 5"/>
            <p:cNvSpPr/>
            <p:nvPr/>
          </p:nvSpPr>
          <p:spPr>
            <a:xfrm rot="5400000">
              <a:off x="6096600" y="2437200"/>
              <a:ext cx="15120" cy="4437360"/>
            </a:xfrm>
            <a:prstGeom prst="curvedConnector3">
              <a:avLst>
                <a:gd name="adj1" fmla="val 3894543"/>
              </a:avLst>
            </a:prstGeom>
            <a:noFill/>
            <a:ln>
              <a:solidFill>
                <a:srgbClr val="000000"/>
              </a:solidFill>
              <a:round/>
              <a:tailEnd len="med" type="triangle" w="med"/>
            </a:ln>
            <a:effectLst>
              <a:outerShdw algn="bl" blurRad="39960" dist="23040" rotWithShape="0">
                <a:srgbClr val="000000">
                  <a:alpha val="40000"/>
                </a:srgbClr>
              </a:outerShdw>
            </a:effectLst>
          </p:spPr>
          <p:style>
            <a:lnRef idx="3">
              <a:schemeClr val="dk1"/>
            </a:lnRef>
            <a:fillRef idx="0">
              <a:schemeClr val="dk1"/>
            </a:fillRef>
            <a:effectRef idx="2">
              <a:schemeClr val="dk1"/>
            </a:effectRef>
            <a:fontRef idx="minor"/>
          </p:style>
        </p:sp>
        <p:sp>
          <p:nvSpPr>
            <p:cNvPr id="243" name="Curved Connector 6"/>
            <p:cNvSpPr/>
            <p:nvPr/>
          </p:nvSpPr>
          <p:spPr>
            <a:xfrm rot="5400000">
              <a:off x="4987080" y="1328400"/>
              <a:ext cx="15120" cy="6656040"/>
            </a:xfrm>
            <a:prstGeom prst="curvedConnector3">
              <a:avLst>
                <a:gd name="adj1" fmla="val 5858181"/>
              </a:avLst>
            </a:prstGeom>
            <a:noFill/>
            <a:ln>
              <a:solidFill>
                <a:srgbClr val="000000"/>
              </a:solidFill>
              <a:round/>
              <a:tailEnd len="med" type="triangle" w="med"/>
            </a:ln>
            <a:effectLst>
              <a:outerShdw algn="bl" blurRad="39960" dist="23040" rotWithShape="0">
                <a:srgbClr val="000000">
                  <a:alpha val="40000"/>
                </a:srgbClr>
              </a:outerShdw>
            </a:effectLst>
          </p:spPr>
          <p:style>
            <a:lnRef idx="3">
              <a:schemeClr val="dk1"/>
            </a:lnRef>
            <a:fillRef idx="0">
              <a:schemeClr val="dk1"/>
            </a:fillRef>
            <a:effectRef idx="2">
              <a:schemeClr val="dk1"/>
            </a:effectRef>
            <a:fontRef idx="minor"/>
          </p:style>
        </p:sp>
      </p:grpSp>
      <p:grpSp>
        <p:nvGrpSpPr>
          <p:cNvPr id="244" name="Group 6"/>
          <p:cNvGrpSpPr/>
          <p:nvPr/>
        </p:nvGrpSpPr>
        <p:grpSpPr>
          <a:xfrm>
            <a:off x="9122400" y="2193120"/>
            <a:ext cx="2218320" cy="2463120"/>
            <a:chOff x="9122400" y="2193120"/>
            <a:chExt cx="2218320" cy="2463120"/>
          </a:xfrm>
        </p:grpSpPr>
        <p:sp>
          <p:nvSpPr>
            <p:cNvPr id="245" name="Rounded Rectangle 10"/>
            <p:cNvSpPr/>
            <p:nvPr/>
          </p:nvSpPr>
          <p:spPr>
            <a:xfrm>
              <a:off x="9726480" y="2193120"/>
              <a:ext cx="1614240" cy="2463120"/>
            </a:xfrm>
            <a:prstGeom prst="roundRect">
              <a:avLst>
                <a:gd name="adj" fmla="val 16667"/>
              </a:avLst>
            </a:prstGeom>
            <a:solidFill>
              <a:srgbClr val="000000"/>
            </a:solidFill>
            <a:ln>
              <a:solidFill>
                <a:srgbClr val="000000"/>
              </a:solidFill>
              <a:round/>
            </a:ln>
          </p:spPr>
          <p:style>
            <a:lnRef idx="2">
              <a:schemeClr val="dk1">
                <a:shade val="50000"/>
              </a:schemeClr>
            </a:lnRef>
            <a:fillRef idx="1">
              <a:schemeClr val="dk1"/>
            </a:fillRef>
            <a:effectRef idx="0">
              <a:schemeClr val="dk1"/>
            </a:effectRef>
            <a:fontRef idx="minor"/>
          </p:style>
          <p:txBody>
            <a:bodyPr lIns="90000" rIns="90000" tIns="45000" bIns="45000" anchor="ctr">
              <a:noAutofit/>
            </a:bodyPr>
            <a:p>
              <a:pPr algn="ctr">
                <a:lnSpc>
                  <a:spcPct val="100000"/>
                </a:lnSpc>
              </a:pPr>
              <a:r>
                <a:rPr b="0" lang="en-US" sz="1800" spc="-1" strike="noStrike">
                  <a:solidFill>
                    <a:srgbClr val="ffffff"/>
                  </a:solidFill>
                  <a:latin typeface="Arial"/>
                  <a:ea typeface="DejaVu Sans"/>
                </a:rPr>
                <a:t>Insight &amp; Policy Decision</a:t>
              </a:r>
              <a:endParaRPr b="0" lang="en-US" sz="1800" spc="-1" strike="noStrike">
                <a:latin typeface="Arial"/>
              </a:endParaRPr>
            </a:p>
          </p:txBody>
        </p:sp>
        <p:sp>
          <p:nvSpPr>
            <p:cNvPr id="246" name="Straight Arrow Connector 4"/>
            <p:cNvSpPr/>
            <p:nvPr/>
          </p:nvSpPr>
          <p:spPr>
            <a:xfrm>
              <a:off x="9122400" y="3425040"/>
              <a:ext cx="603360" cy="360"/>
            </a:xfrm>
            <a:custGeom>
              <a:avLst/>
              <a:gdLst/>
              <a:ahLst/>
              <a:rect l="l" t="t" r="r" b="b"/>
              <a:pathLst>
                <a:path w="21600" h="21600">
                  <a:moveTo>
                    <a:pt x="0" y="0"/>
                  </a:moveTo>
                  <a:lnTo>
                    <a:pt x="21600" y="21600"/>
                  </a:lnTo>
                </a:path>
              </a:pathLst>
            </a:custGeom>
            <a:noFill/>
            <a:ln>
              <a:solidFill>
                <a:srgbClr val="000000"/>
              </a:solidFill>
              <a:round/>
              <a:tailEnd len="med" type="triangle" w="med"/>
            </a:ln>
            <a:effectLst>
              <a:outerShdw algn="bl" blurRad="39960" dist="23040" rotWithShape="0">
                <a:srgbClr val="000000">
                  <a:alpha val="40000"/>
                </a:srgbClr>
              </a:outerShdw>
            </a:effectLst>
          </p:spPr>
          <p:style>
            <a:lnRef idx="3">
              <a:schemeClr val="dk1"/>
            </a:lnRef>
            <a:fillRef idx="0">
              <a:schemeClr val="dk1"/>
            </a:fillRef>
            <a:effectRef idx="2">
              <a:schemeClr val="dk1"/>
            </a:effectRef>
            <a:fontRef idx="minor"/>
          </p:style>
        </p:sp>
      </p:grpSp>
      <p:grpSp>
        <p:nvGrpSpPr>
          <p:cNvPr id="247" name="Group 7"/>
          <p:cNvGrpSpPr/>
          <p:nvPr/>
        </p:nvGrpSpPr>
        <p:grpSpPr>
          <a:xfrm>
            <a:off x="1666800" y="4648680"/>
            <a:ext cx="8875080" cy="15480"/>
            <a:chOff x="1666800" y="4648680"/>
            <a:chExt cx="8875080" cy="15480"/>
          </a:xfrm>
        </p:grpSpPr>
        <p:sp>
          <p:nvSpPr>
            <p:cNvPr id="248" name="Curved Connector 7"/>
            <p:cNvSpPr/>
            <p:nvPr/>
          </p:nvSpPr>
          <p:spPr>
            <a:xfrm rot="5400000">
              <a:off x="9425160" y="3547440"/>
              <a:ext cx="15120" cy="2218320"/>
            </a:xfrm>
            <a:prstGeom prst="curvedConnector3">
              <a:avLst>
                <a:gd name="adj1" fmla="val 1800000"/>
              </a:avLst>
            </a:prstGeom>
            <a:noFill/>
            <a:ln>
              <a:solidFill>
                <a:srgbClr val="000000"/>
              </a:solidFill>
              <a:round/>
              <a:tailEnd len="med" type="triangle" w="med"/>
            </a:ln>
            <a:effectLst>
              <a:outerShdw algn="bl" blurRad="39960" dist="23040" rotWithShape="0">
                <a:srgbClr val="000000">
                  <a:alpha val="40000"/>
                </a:srgbClr>
              </a:outerShdw>
            </a:effectLst>
          </p:spPr>
          <p:style>
            <a:lnRef idx="3">
              <a:schemeClr val="dk1"/>
            </a:lnRef>
            <a:fillRef idx="0">
              <a:schemeClr val="dk1"/>
            </a:fillRef>
            <a:effectRef idx="2">
              <a:schemeClr val="dk1"/>
            </a:effectRef>
            <a:fontRef idx="minor"/>
          </p:style>
        </p:sp>
        <p:sp>
          <p:nvSpPr>
            <p:cNvPr id="249" name="Curved Connector 8"/>
            <p:cNvSpPr/>
            <p:nvPr/>
          </p:nvSpPr>
          <p:spPr>
            <a:xfrm rot="5400000">
              <a:off x="8315640" y="2437200"/>
              <a:ext cx="15120" cy="4437360"/>
            </a:xfrm>
            <a:prstGeom prst="curvedConnector3">
              <a:avLst>
                <a:gd name="adj1" fmla="val 3501819"/>
              </a:avLst>
            </a:prstGeom>
            <a:noFill/>
            <a:ln>
              <a:solidFill>
                <a:srgbClr val="000000"/>
              </a:solidFill>
              <a:round/>
              <a:tailEnd len="med" type="triangle" w="med"/>
            </a:ln>
            <a:effectLst>
              <a:outerShdw algn="bl" blurRad="39960" dist="23040" rotWithShape="0">
                <a:srgbClr val="000000">
                  <a:alpha val="40000"/>
                </a:srgbClr>
              </a:outerShdw>
            </a:effectLst>
          </p:spPr>
          <p:style>
            <a:lnRef idx="3">
              <a:schemeClr val="dk1"/>
            </a:lnRef>
            <a:fillRef idx="0">
              <a:schemeClr val="dk1"/>
            </a:fillRef>
            <a:effectRef idx="2">
              <a:schemeClr val="dk1"/>
            </a:effectRef>
            <a:fontRef idx="minor"/>
          </p:style>
        </p:sp>
        <p:sp>
          <p:nvSpPr>
            <p:cNvPr id="250" name="Curved Connector 9"/>
            <p:cNvSpPr/>
            <p:nvPr/>
          </p:nvSpPr>
          <p:spPr>
            <a:xfrm rot="5400000">
              <a:off x="7206120" y="1328400"/>
              <a:ext cx="15120" cy="6656040"/>
            </a:xfrm>
            <a:prstGeom prst="curvedConnector3">
              <a:avLst>
                <a:gd name="adj1" fmla="val 5989094"/>
              </a:avLst>
            </a:prstGeom>
            <a:noFill/>
            <a:ln>
              <a:solidFill>
                <a:srgbClr val="000000"/>
              </a:solidFill>
              <a:round/>
              <a:tailEnd len="med" type="triangle" w="med"/>
            </a:ln>
            <a:effectLst>
              <a:outerShdw algn="bl" blurRad="39960" dist="23040" rotWithShape="0">
                <a:srgbClr val="000000">
                  <a:alpha val="40000"/>
                </a:srgbClr>
              </a:outerShdw>
            </a:effectLst>
          </p:spPr>
          <p:style>
            <a:lnRef idx="3">
              <a:schemeClr val="dk1"/>
            </a:lnRef>
            <a:fillRef idx="0">
              <a:schemeClr val="dk1"/>
            </a:fillRef>
            <a:effectRef idx="2">
              <a:schemeClr val="dk1"/>
            </a:effectRef>
            <a:fontRef idx="minor"/>
          </p:style>
        </p:sp>
        <p:sp>
          <p:nvSpPr>
            <p:cNvPr id="251" name="Curved Connector 10"/>
            <p:cNvSpPr/>
            <p:nvPr/>
          </p:nvSpPr>
          <p:spPr>
            <a:xfrm rot="5400000">
              <a:off x="6096600" y="218880"/>
              <a:ext cx="15120" cy="8875080"/>
            </a:xfrm>
            <a:prstGeom prst="curvedConnector3">
              <a:avLst>
                <a:gd name="adj1" fmla="val 8345457"/>
              </a:avLst>
            </a:prstGeom>
            <a:noFill/>
            <a:ln>
              <a:solidFill>
                <a:srgbClr val="000000"/>
              </a:solidFill>
              <a:round/>
              <a:tailEnd len="med" type="triangle" w="med"/>
            </a:ln>
            <a:effectLst>
              <a:outerShdw algn="bl" blurRad="39960" dist="23040" rotWithShape="0">
                <a:srgbClr val="000000">
                  <a:alpha val="40000"/>
                </a:srgbClr>
              </a:outerShdw>
            </a:effectLst>
          </p:spPr>
          <p:style>
            <a:lnRef idx="3">
              <a:schemeClr val="dk1"/>
            </a:lnRef>
            <a:fillRef idx="0">
              <a:schemeClr val="dk1"/>
            </a:fillRef>
            <a:effectRef idx="2">
              <a:schemeClr val="dk1"/>
            </a:effectRef>
            <a:fontRef idx="minor"/>
          </p:style>
        </p:sp>
      </p:grpSp>
    </p:spTree>
  </p:cSld>
  <mc:AlternateContent>
    <mc:Choice Requires="p14">
      <p:transition spd="slow" p14:dur="2000"/>
    </mc:Choice>
    <mc:Fallback>
      <p:transition spd="slow"/>
    </mc:Fallback>
  </mc:AlternateContent>
  <p:timing>
    <p:tnLst>
      <p:par>
        <p:cTn id="19" dur="indefinite" restart="never" nodeType="tmRoot">
          <p:childTnLst>
            <p:seq>
              <p:cTn id="20" dur="indefinite" nodeType="mainSeq">
                <p:childTnLst>
                  <p:par>
                    <p:cTn id="21" fill="hold">
                      <p:stCondLst>
                        <p:cond delay="indefinite"/>
                      </p:stCondLst>
                      <p:childTnLst>
                        <p:par>
                          <p:cTn id="22" fill="hold">
                            <p:stCondLst>
                              <p:cond delay="0"/>
                            </p:stCondLst>
                            <p:childTnLst>
                              <p:par>
                                <p:cTn id="23" nodeType="clickEffect" fill="hold" presetClass="entr" presetID="1">
                                  <p:stCondLst>
                                    <p:cond delay="0"/>
                                  </p:stCondLst>
                                  <p:childTnLst>
                                    <p:set>
                                      <p:cBhvr>
                                        <p:cTn id="24" dur="1" fill="hold">
                                          <p:stCondLst>
                                            <p:cond delay="0"/>
                                          </p:stCondLst>
                                        </p:cTn>
                                        <p:tgtEl>
                                          <p:spTgt spid="22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nodeType="clickEffect" fill="hold" presetClass="entr" presetID="1">
                                  <p:stCondLst>
                                    <p:cond delay="0"/>
                                  </p:stCondLst>
                                  <p:childTnLst>
                                    <p:set>
                                      <p:cBhvr>
                                        <p:cTn id="28" dur="1" fill="hold">
                                          <p:stCondLst>
                                            <p:cond delay="0"/>
                                          </p:stCondLst>
                                        </p:cTn>
                                        <p:tgtEl>
                                          <p:spTgt spid="22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nodeType="clickEffect" fill="hold" presetClass="entr" presetID="1">
                                  <p:stCondLst>
                                    <p:cond delay="0"/>
                                  </p:stCondLst>
                                  <p:childTnLst>
                                    <p:set>
                                      <p:cBhvr>
                                        <p:cTn id="32" dur="1" fill="hold">
                                          <p:stCondLst>
                                            <p:cond delay="0"/>
                                          </p:stCondLst>
                                        </p:cTn>
                                        <p:tgtEl>
                                          <p:spTgt spid="23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nodeType="clickEffect" fill="hold" presetClass="entr" presetID="1">
                                  <p:stCondLst>
                                    <p:cond delay="0"/>
                                  </p:stCondLst>
                                  <p:childTnLst>
                                    <p:set>
                                      <p:cBhvr>
                                        <p:cTn id="36" dur="1" fill="hold">
                                          <p:stCondLst>
                                            <p:cond delay="0"/>
                                          </p:stCondLst>
                                        </p:cTn>
                                        <p:tgtEl>
                                          <p:spTgt spid="23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nodeType="clickEffect" fill="hold" presetClass="entr" presetID="1">
                                  <p:stCondLst>
                                    <p:cond delay="0"/>
                                  </p:stCondLst>
                                  <p:childTnLst>
                                    <p:set>
                                      <p:cBhvr>
                                        <p:cTn id="40" dur="1" fill="hold">
                                          <p:stCondLst>
                                            <p:cond delay="0"/>
                                          </p:stCondLst>
                                        </p:cTn>
                                        <p:tgtEl>
                                          <p:spTgt spid="23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nodeType="clickEffect" fill="hold" presetClass="entr" presetID="1">
                                  <p:stCondLst>
                                    <p:cond delay="0"/>
                                  </p:stCondLst>
                                  <p:childTnLst>
                                    <p:set>
                                      <p:cBhvr>
                                        <p:cTn id="44" dur="1" fill="hold">
                                          <p:stCondLst>
                                            <p:cond delay="0"/>
                                          </p:stCondLst>
                                        </p:cTn>
                                        <p:tgtEl>
                                          <p:spTgt spid="237"/>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nodeType="clickEffect" fill="hold" presetClass="entr" presetID="1">
                                  <p:stCondLst>
                                    <p:cond delay="0"/>
                                  </p:stCondLst>
                                  <p:childTnLst>
                                    <p:set>
                                      <p:cBhvr>
                                        <p:cTn id="48" dur="1" fill="hold">
                                          <p:stCondLst>
                                            <p:cond delay="0"/>
                                          </p:stCondLst>
                                        </p:cTn>
                                        <p:tgtEl>
                                          <p:spTgt spid="240"/>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nodeType="clickEffect" fill="hold" presetClass="entr" presetID="1">
                                  <p:stCondLst>
                                    <p:cond delay="0"/>
                                  </p:stCondLst>
                                  <p:childTnLst>
                                    <p:set>
                                      <p:cBhvr>
                                        <p:cTn id="52" dur="1" fill="hold">
                                          <p:stCondLst>
                                            <p:cond delay="0"/>
                                          </p:stCondLst>
                                        </p:cTn>
                                        <p:tgtEl>
                                          <p:spTgt spid="244"/>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nodeType="clickEffect" fill="hold" presetClass="entr" presetID="1">
                                  <p:stCondLst>
                                    <p:cond delay="0"/>
                                  </p:stCondLst>
                                  <p:childTnLst>
                                    <p:set>
                                      <p:cBhvr>
                                        <p:cTn id="56" dur="1" fill="hold">
                                          <p:stCondLst>
                                            <p:cond delay="0"/>
                                          </p:stCondLst>
                                        </p:cTn>
                                        <p:tgtEl>
                                          <p:spTgt spid="24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2" name="PlaceHolder 1"/>
          <p:cNvSpPr>
            <a:spLocks noGrp="1"/>
          </p:cNvSpPr>
          <p:nvPr>
            <p:ph type="sldNum"/>
          </p:nvPr>
        </p:nvSpPr>
        <p:spPr>
          <a:xfrm rot="16200000">
            <a:off x="11188800" y="5825160"/>
            <a:ext cx="1315080" cy="486000"/>
          </a:xfrm>
          <a:prstGeom prst="rect">
            <a:avLst/>
          </a:prstGeom>
          <a:noFill/>
          <a:ln w="0">
            <a:noFill/>
          </a:ln>
        </p:spPr>
        <p:txBody>
          <a:bodyPr lIns="90000" rIns="90000" tIns="45000" bIns="45000" anchor="ctr">
            <a:noAutofit/>
          </a:bodyPr>
          <a:p>
            <a:pPr>
              <a:lnSpc>
                <a:spcPct val="100000"/>
              </a:lnSpc>
              <a:tabLst>
                <a:tab algn="l" pos="0"/>
              </a:tabLst>
            </a:pPr>
            <a:fld id="{19F0AA7C-68F7-4FEE-AD9E-820DD026F887}" type="slidenum">
              <a:rPr b="1" lang="en-US" sz="2400" spc="-1" strike="noStrike">
                <a:solidFill>
                  <a:srgbClr val="d1282e"/>
                </a:solidFill>
                <a:latin typeface="Arial"/>
                <a:ea typeface="Arial"/>
              </a:rPr>
              <a:t>4</a:t>
            </a:fld>
            <a:endParaRPr b="0" lang="en-US" sz="2400" spc="-1" strike="noStrike">
              <a:latin typeface="Times New Roman"/>
            </a:endParaRPr>
          </a:p>
        </p:txBody>
      </p:sp>
      <p:sp>
        <p:nvSpPr>
          <p:cNvPr id="253" name="Google Shape;164;p19"/>
          <p:cNvSpPr/>
          <p:nvPr/>
        </p:nvSpPr>
        <p:spPr>
          <a:xfrm>
            <a:off x="364680" y="339840"/>
            <a:ext cx="11305800" cy="5615280"/>
          </a:xfrm>
          <a:prstGeom prst="roundRect">
            <a:avLst>
              <a:gd name="adj" fmla="val 16667"/>
            </a:avLst>
          </a:prstGeom>
          <a:solidFill>
            <a:schemeClr val="dk1"/>
          </a:solidFill>
          <a:ln w="28575">
            <a:solidFill>
              <a:srgbClr val="000000"/>
            </a:solidFill>
            <a:round/>
          </a:ln>
        </p:spPr>
        <p:style>
          <a:lnRef idx="0"/>
          <a:fillRef idx="0"/>
          <a:effectRef idx="0"/>
          <a:fontRef idx="minor"/>
        </p:style>
        <p:txBody>
          <a:bodyPr lIns="90000" rIns="90000" tIns="45000" bIns="45000" anchor="ctr">
            <a:noAutofit/>
          </a:bodyPr>
          <a:p>
            <a:pPr>
              <a:lnSpc>
                <a:spcPct val="100000"/>
              </a:lnSpc>
              <a:tabLst>
                <a:tab algn="l" pos="0"/>
              </a:tabLst>
            </a:pPr>
            <a:r>
              <a:rPr b="0" lang="en-US" sz="4000" spc="-1" strike="noStrike">
                <a:solidFill>
                  <a:srgbClr val="ffffff"/>
                </a:solidFill>
                <a:latin typeface="Arial"/>
                <a:ea typeface="Arial"/>
              </a:rPr>
              <a:t>“</a:t>
            </a:r>
            <a:r>
              <a:rPr b="0" lang="en-US" sz="4000" spc="-1" strike="noStrike">
                <a:solidFill>
                  <a:srgbClr val="ffffff"/>
                </a:solidFill>
                <a:latin typeface="Arial"/>
                <a:ea typeface="Arial"/>
              </a:rPr>
              <a:t>The ability to take data—to be able to </a:t>
            </a:r>
            <a:r>
              <a:rPr b="0" lang="en-US" sz="4000" spc="-1" strike="noStrike">
                <a:solidFill>
                  <a:srgbClr val="d1282e"/>
                </a:solidFill>
                <a:latin typeface="Arial"/>
                <a:ea typeface="Arial"/>
              </a:rPr>
              <a:t>understand</a:t>
            </a:r>
            <a:r>
              <a:rPr b="0" lang="en-US" sz="4000" spc="-1" strike="noStrike">
                <a:solidFill>
                  <a:srgbClr val="ffffff"/>
                </a:solidFill>
                <a:latin typeface="Arial"/>
                <a:ea typeface="Arial"/>
              </a:rPr>
              <a:t> it, to </a:t>
            </a:r>
            <a:r>
              <a:rPr b="0" lang="en-US" sz="4000" spc="-1" strike="noStrike">
                <a:solidFill>
                  <a:srgbClr val="d1282e"/>
                </a:solidFill>
                <a:latin typeface="Arial"/>
                <a:ea typeface="Arial"/>
              </a:rPr>
              <a:t>process</a:t>
            </a:r>
            <a:r>
              <a:rPr b="0" lang="en-US" sz="4000" spc="-1" strike="noStrike">
                <a:solidFill>
                  <a:srgbClr val="ffffff"/>
                </a:solidFill>
                <a:latin typeface="Arial"/>
                <a:ea typeface="Arial"/>
              </a:rPr>
              <a:t> it, to </a:t>
            </a:r>
            <a:r>
              <a:rPr b="0" lang="en-US" sz="4000" spc="-1" strike="noStrike">
                <a:solidFill>
                  <a:srgbClr val="d1282e"/>
                </a:solidFill>
                <a:latin typeface="Arial"/>
                <a:ea typeface="Arial"/>
              </a:rPr>
              <a:t>extract value </a:t>
            </a:r>
            <a:r>
              <a:rPr b="0" lang="en-US" sz="4000" spc="-1" strike="noStrike">
                <a:solidFill>
                  <a:srgbClr val="ffffff"/>
                </a:solidFill>
                <a:latin typeface="Arial"/>
                <a:ea typeface="Arial"/>
              </a:rPr>
              <a:t>from it, to </a:t>
            </a:r>
            <a:r>
              <a:rPr b="0" lang="en-US" sz="4000" spc="-1" strike="noStrike">
                <a:solidFill>
                  <a:srgbClr val="d1282e"/>
                </a:solidFill>
                <a:latin typeface="Arial"/>
                <a:ea typeface="Arial"/>
              </a:rPr>
              <a:t>visualize</a:t>
            </a:r>
            <a:r>
              <a:rPr b="0" lang="en-US" sz="4000" spc="-1" strike="noStrike">
                <a:solidFill>
                  <a:srgbClr val="ffffff"/>
                </a:solidFill>
                <a:latin typeface="Arial"/>
                <a:ea typeface="Arial"/>
              </a:rPr>
              <a:t> it, to </a:t>
            </a:r>
            <a:r>
              <a:rPr b="0" lang="en-US" sz="4000" spc="-1" strike="noStrike">
                <a:solidFill>
                  <a:srgbClr val="d1282e"/>
                </a:solidFill>
                <a:latin typeface="Arial"/>
                <a:ea typeface="Arial"/>
              </a:rPr>
              <a:t>communicate</a:t>
            </a:r>
            <a:r>
              <a:rPr b="0" lang="en-US" sz="4000" spc="-1" strike="noStrike">
                <a:solidFill>
                  <a:srgbClr val="ffffff"/>
                </a:solidFill>
                <a:latin typeface="Arial"/>
                <a:ea typeface="Arial"/>
              </a:rPr>
              <a:t> it—that’s going to be a hugely important skill in the next decades …”</a:t>
            </a:r>
            <a:endParaRPr b="0" lang="en-US" sz="4000" spc="-1" strike="noStrike">
              <a:latin typeface="Arial"/>
            </a:endParaRPr>
          </a:p>
        </p:txBody>
      </p:sp>
      <p:sp>
        <p:nvSpPr>
          <p:cNvPr id="254" name="Google Shape;165;p19"/>
          <p:cNvSpPr/>
          <p:nvPr/>
        </p:nvSpPr>
        <p:spPr>
          <a:xfrm>
            <a:off x="2042280" y="6034320"/>
            <a:ext cx="8051760" cy="63900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tabLst>
                <a:tab algn="l" pos="0"/>
              </a:tabLst>
            </a:pPr>
            <a:r>
              <a:rPr b="0" lang="en-US" sz="1800" spc="-1" strike="noStrike">
                <a:solidFill>
                  <a:srgbClr val="000000"/>
                </a:solidFill>
                <a:latin typeface="Arial"/>
                <a:ea typeface="Arial"/>
              </a:rPr>
              <a:t>Hal Varian</a:t>
            </a:r>
            <a:endParaRPr b="0" lang="en-US" sz="1800" spc="-1" strike="noStrike">
              <a:latin typeface="Arial"/>
            </a:endParaRPr>
          </a:p>
          <a:p>
            <a:pPr algn="ctr">
              <a:lnSpc>
                <a:spcPct val="100000"/>
              </a:lnSpc>
              <a:tabLst>
                <a:tab algn="l" pos="0"/>
              </a:tabLst>
            </a:pPr>
            <a:r>
              <a:rPr b="0" lang="en-US" sz="1800" spc="-1" strike="noStrike">
                <a:solidFill>
                  <a:srgbClr val="000000"/>
                </a:solidFill>
                <a:latin typeface="Arial"/>
                <a:ea typeface="Arial"/>
              </a:rPr>
              <a:t>Chief Economist at Google</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5" name="PlaceHolder 1"/>
          <p:cNvSpPr>
            <a:spLocks noGrp="1"/>
          </p:cNvSpPr>
          <p:nvPr>
            <p:ph type="title"/>
          </p:nvPr>
        </p:nvSpPr>
        <p:spPr>
          <a:xfrm>
            <a:off x="609480" y="152640"/>
            <a:ext cx="7720920" cy="1370880"/>
          </a:xfrm>
          <a:prstGeom prst="rect">
            <a:avLst/>
          </a:prstGeom>
          <a:noFill/>
          <a:ln w="0">
            <a:noFill/>
          </a:ln>
        </p:spPr>
        <p:txBody>
          <a:bodyPr lIns="90000" rIns="90000" tIns="45000" bIns="45000" anchor="b">
            <a:normAutofit/>
          </a:bodyPr>
          <a:p>
            <a:pPr>
              <a:lnSpc>
                <a:spcPct val="100000"/>
              </a:lnSpc>
              <a:tabLst>
                <a:tab algn="l" pos="0"/>
              </a:tabLst>
            </a:pPr>
            <a:r>
              <a:rPr b="0" lang="en-US" sz="3600" spc="-1" strike="noStrike">
                <a:solidFill>
                  <a:srgbClr val="d1282e"/>
                </a:solidFill>
                <a:latin typeface="Arial Black"/>
                <a:ea typeface="Arial Black"/>
              </a:rPr>
              <a:t>THIS COURSE</a:t>
            </a:r>
            <a:endParaRPr b="0" lang="en-US" sz="3600" spc="-1" strike="noStrike">
              <a:latin typeface="Arial"/>
            </a:endParaRPr>
          </a:p>
        </p:txBody>
      </p:sp>
      <p:sp>
        <p:nvSpPr>
          <p:cNvPr id="256" name="PlaceHolder 2"/>
          <p:cNvSpPr>
            <a:spLocks noGrp="1"/>
          </p:cNvSpPr>
          <p:nvPr>
            <p:ph/>
          </p:nvPr>
        </p:nvSpPr>
        <p:spPr>
          <a:xfrm>
            <a:off x="609480" y="1752480"/>
            <a:ext cx="10159200" cy="4372920"/>
          </a:xfrm>
          <a:prstGeom prst="rect">
            <a:avLst/>
          </a:prstGeom>
          <a:noFill/>
          <a:ln w="0">
            <a:noFill/>
          </a:ln>
        </p:spPr>
        <p:txBody>
          <a:bodyPr lIns="90000" rIns="90000" tIns="45000" bIns="45000" anchor="t">
            <a:normAutofit fontScale="93000"/>
          </a:bodyPr>
          <a:p>
            <a:pPr>
              <a:lnSpc>
                <a:spcPct val="100000"/>
              </a:lnSpc>
              <a:tabLst>
                <a:tab algn="l" pos="0"/>
              </a:tabLst>
            </a:pPr>
            <a:r>
              <a:rPr b="1" lang="en-US" sz="2000" spc="-1" strike="noStrike">
                <a:solidFill>
                  <a:srgbClr val="000000"/>
                </a:solidFill>
                <a:latin typeface="Arial"/>
                <a:ea typeface="Arial"/>
              </a:rPr>
              <a:t>You’ll learn to take data:</a:t>
            </a:r>
            <a:endParaRPr b="0" lang="en-US" sz="2000" spc="-1" strike="noStrike">
              <a:latin typeface="Arial"/>
            </a:endParaRPr>
          </a:p>
          <a:p>
            <a:pPr marL="343080" indent="-352440">
              <a:lnSpc>
                <a:spcPct val="100000"/>
              </a:lnSpc>
              <a:spcBef>
                <a:spcPts val="969"/>
              </a:spcBef>
              <a:buClr>
                <a:srgbClr val="000000"/>
              </a:buClr>
              <a:buFont typeface="Arial"/>
              <a:buChar char="•"/>
              <a:tabLst>
                <a:tab algn="l" pos="0"/>
              </a:tabLst>
            </a:pPr>
            <a:r>
              <a:rPr b="1" lang="en-US" sz="2000" spc="-1" strike="noStrike">
                <a:solidFill>
                  <a:srgbClr val="000000"/>
                </a:solidFill>
                <a:latin typeface="Arial"/>
                <a:ea typeface="Arial"/>
              </a:rPr>
              <a:t>Process it</a:t>
            </a:r>
            <a:endParaRPr b="0" lang="en-US" sz="2000" spc="-1" strike="noStrike">
              <a:latin typeface="Arial"/>
            </a:endParaRPr>
          </a:p>
          <a:p>
            <a:pPr marL="343080" indent="-352440">
              <a:lnSpc>
                <a:spcPct val="100000"/>
              </a:lnSpc>
              <a:spcBef>
                <a:spcPts val="969"/>
              </a:spcBef>
              <a:buClr>
                <a:srgbClr val="000000"/>
              </a:buClr>
              <a:buFont typeface="Arial"/>
              <a:buChar char="•"/>
              <a:tabLst>
                <a:tab algn="l" pos="0"/>
              </a:tabLst>
            </a:pPr>
            <a:r>
              <a:rPr b="1" lang="en-US" sz="2000" spc="-1" strike="noStrike">
                <a:solidFill>
                  <a:srgbClr val="000000"/>
                </a:solidFill>
                <a:latin typeface="Arial"/>
                <a:ea typeface="Arial"/>
              </a:rPr>
              <a:t>Visualize it</a:t>
            </a:r>
            <a:endParaRPr b="0" lang="en-US" sz="2000" spc="-1" strike="noStrike">
              <a:latin typeface="Arial"/>
            </a:endParaRPr>
          </a:p>
          <a:p>
            <a:pPr marL="343080" indent="-352440">
              <a:lnSpc>
                <a:spcPct val="100000"/>
              </a:lnSpc>
              <a:spcBef>
                <a:spcPts val="969"/>
              </a:spcBef>
              <a:buClr>
                <a:srgbClr val="000000"/>
              </a:buClr>
              <a:buFont typeface="Arial"/>
              <a:buChar char="•"/>
              <a:tabLst>
                <a:tab algn="l" pos="0"/>
              </a:tabLst>
            </a:pPr>
            <a:r>
              <a:rPr b="1" lang="en-US" sz="2000" spc="-1" strike="noStrike">
                <a:solidFill>
                  <a:srgbClr val="000000"/>
                </a:solidFill>
                <a:latin typeface="Arial"/>
                <a:ea typeface="Arial"/>
              </a:rPr>
              <a:t>Understand it</a:t>
            </a:r>
            <a:endParaRPr b="0" lang="en-US" sz="2000" spc="-1" strike="noStrike">
              <a:latin typeface="Arial"/>
            </a:endParaRPr>
          </a:p>
          <a:p>
            <a:pPr marL="343080" indent="-352440">
              <a:lnSpc>
                <a:spcPct val="100000"/>
              </a:lnSpc>
              <a:spcBef>
                <a:spcPts val="969"/>
              </a:spcBef>
              <a:buClr>
                <a:srgbClr val="000000"/>
              </a:buClr>
              <a:buFont typeface="Arial"/>
              <a:buChar char="•"/>
              <a:tabLst>
                <a:tab algn="l" pos="0"/>
              </a:tabLst>
            </a:pPr>
            <a:r>
              <a:rPr b="1" lang="en-US" sz="2000" spc="-1" strike="noStrike">
                <a:solidFill>
                  <a:srgbClr val="000000"/>
                </a:solidFill>
                <a:latin typeface="Arial"/>
                <a:ea typeface="Arial"/>
              </a:rPr>
              <a:t>Communicate it</a:t>
            </a:r>
            <a:endParaRPr b="0" lang="en-US" sz="2000" spc="-1" strike="noStrike">
              <a:latin typeface="Arial"/>
            </a:endParaRPr>
          </a:p>
          <a:p>
            <a:pPr marL="343080" indent="-352440">
              <a:lnSpc>
                <a:spcPct val="100000"/>
              </a:lnSpc>
              <a:spcBef>
                <a:spcPts val="969"/>
              </a:spcBef>
              <a:buClr>
                <a:srgbClr val="000000"/>
              </a:buClr>
              <a:buFont typeface="Arial"/>
              <a:buChar char="•"/>
              <a:tabLst>
                <a:tab algn="l" pos="0"/>
              </a:tabLst>
            </a:pPr>
            <a:r>
              <a:rPr b="1" lang="en-US" sz="2000" spc="-1" strike="noStrike">
                <a:solidFill>
                  <a:srgbClr val="000000"/>
                </a:solidFill>
                <a:latin typeface="Arial"/>
                <a:ea typeface="Arial"/>
              </a:rPr>
              <a:t>Extract value from it</a:t>
            </a:r>
            <a:endParaRPr b="0" lang="en-US" sz="2000" spc="-1" strike="noStrike">
              <a:latin typeface="Arial"/>
            </a:endParaRPr>
          </a:p>
          <a:p>
            <a:pPr>
              <a:lnSpc>
                <a:spcPct val="100000"/>
              </a:lnSpc>
              <a:spcBef>
                <a:spcPts val="969"/>
              </a:spcBef>
              <a:tabLst>
                <a:tab algn="l" pos="0"/>
              </a:tabLst>
            </a:pPr>
            <a:endParaRPr b="0" lang="en-US" sz="2000" spc="-1" strike="noStrike">
              <a:latin typeface="Arial"/>
            </a:endParaRPr>
          </a:p>
          <a:p>
            <a:pPr>
              <a:lnSpc>
                <a:spcPct val="100000"/>
              </a:lnSpc>
              <a:spcBef>
                <a:spcPts val="969"/>
              </a:spcBef>
              <a:tabLst>
                <a:tab algn="l" pos="0"/>
              </a:tabLst>
            </a:pPr>
            <a:r>
              <a:rPr b="1" lang="en-US" sz="2000" spc="-1" strike="noStrike">
                <a:solidFill>
                  <a:srgbClr val="000000"/>
                </a:solidFill>
                <a:latin typeface="Arial"/>
                <a:ea typeface="Arial"/>
              </a:rPr>
              <a:t>Info:</a:t>
            </a:r>
            <a:r>
              <a:rPr b="1" lang="en-US" sz="2000" spc="-1" strike="noStrike">
                <a:solidFill>
                  <a:srgbClr val="000000"/>
                </a:solidFill>
                <a:latin typeface="Arial"/>
                <a:ea typeface="Arial"/>
              </a:rPr>
              <a:t>	</a:t>
            </a:r>
            <a:r>
              <a:rPr b="1" lang="en-US" sz="2000" spc="-1" strike="noStrike">
                <a:solidFill>
                  <a:srgbClr val="000000"/>
                </a:solidFill>
                <a:latin typeface="Arial"/>
                <a:ea typeface="Arial"/>
              </a:rPr>
              <a:t> </a:t>
            </a:r>
            <a:r>
              <a:rPr b="0" lang="en-US" sz="2000" spc="-1" strike="noStrike">
                <a:solidFill>
                  <a:srgbClr val="000000"/>
                </a:solidFill>
                <a:latin typeface="Arial"/>
                <a:ea typeface="Arial"/>
              </a:rPr>
              <a:t>https://cmsc320.github.io/</a:t>
            </a:r>
            <a:endParaRPr b="0" lang="en-US" sz="2000" spc="-1" strike="noStrike">
              <a:latin typeface="Arial"/>
            </a:endParaRPr>
          </a:p>
          <a:p>
            <a:pPr>
              <a:lnSpc>
                <a:spcPct val="100000"/>
              </a:lnSpc>
              <a:spcBef>
                <a:spcPts val="969"/>
              </a:spcBef>
              <a:tabLst>
                <a:tab algn="l" pos="0"/>
              </a:tabLst>
            </a:pPr>
            <a:r>
              <a:rPr b="1" lang="en-US" sz="2000" spc="-1" strike="noStrike">
                <a:solidFill>
                  <a:srgbClr val="000000"/>
                </a:solidFill>
                <a:latin typeface="Arial"/>
                <a:ea typeface="Arial"/>
              </a:rPr>
              <a:t>Piazza:</a:t>
            </a:r>
            <a:r>
              <a:rPr b="1" lang="en-US" sz="2000" spc="-1" strike="noStrike">
                <a:solidFill>
                  <a:srgbClr val="000000"/>
                </a:solidFill>
                <a:latin typeface="Arial"/>
                <a:ea typeface="Arial"/>
              </a:rPr>
              <a:t>	</a:t>
            </a:r>
            <a:r>
              <a:rPr b="1" lang="en-US" sz="2000" spc="-1" strike="noStrike">
                <a:solidFill>
                  <a:srgbClr val="000000"/>
                </a:solidFill>
                <a:latin typeface="Arial"/>
                <a:ea typeface="Arial"/>
              </a:rPr>
              <a:t> </a:t>
            </a:r>
            <a:r>
              <a:rPr b="0" lang="en-US" sz="2000" spc="-1" strike="noStrike">
                <a:solidFill>
                  <a:srgbClr val="000000"/>
                </a:solidFill>
                <a:latin typeface="Arial"/>
                <a:ea typeface="Arial"/>
              </a:rPr>
              <a:t>piazza.com/umd/spring2022/cmsc320/home</a:t>
            </a:r>
            <a:endParaRPr b="0" lang="en-US" sz="2000" spc="-1" strike="noStrike">
              <a:latin typeface="Arial"/>
            </a:endParaRPr>
          </a:p>
          <a:p>
            <a:pPr>
              <a:lnSpc>
                <a:spcPct val="100000"/>
              </a:lnSpc>
              <a:spcBef>
                <a:spcPts val="969"/>
              </a:spcBef>
              <a:tabLst>
                <a:tab algn="l" pos="0"/>
              </a:tabLst>
            </a:pPr>
            <a:r>
              <a:rPr b="1" lang="en-US" sz="2000" spc="-1" strike="noStrike">
                <a:solidFill>
                  <a:srgbClr val="000000"/>
                </a:solidFill>
                <a:latin typeface="Arial"/>
                <a:ea typeface="Arial"/>
              </a:rPr>
              <a:t>ELMS:</a:t>
            </a:r>
            <a:r>
              <a:rPr b="1" lang="en-US" sz="2000" spc="-1" strike="noStrike">
                <a:solidFill>
                  <a:srgbClr val="000000"/>
                </a:solidFill>
                <a:latin typeface="Arial"/>
                <a:ea typeface="Arial"/>
              </a:rPr>
              <a:t>	</a:t>
            </a:r>
            <a:r>
              <a:rPr b="1" lang="en-US" sz="2000" spc="-1" strike="noStrike">
                <a:solidFill>
                  <a:srgbClr val="000000"/>
                </a:solidFill>
                <a:latin typeface="Arial"/>
                <a:ea typeface="Arial"/>
              </a:rPr>
              <a:t> </a:t>
            </a:r>
            <a:r>
              <a:rPr b="0" lang="en-US" sz="2000" spc="-1" strike="noStrike">
                <a:solidFill>
                  <a:srgbClr val="000000"/>
                </a:solidFill>
                <a:latin typeface="Arial"/>
                <a:ea typeface="Arial"/>
              </a:rPr>
              <a:t>(everyone should be registered automatically)</a:t>
            </a:r>
            <a:endParaRPr b="0" lang="en-US" sz="2000" spc="-1" strike="noStrike">
              <a:latin typeface="Arial"/>
            </a:endParaRPr>
          </a:p>
          <a:p>
            <a:pPr>
              <a:lnSpc>
                <a:spcPct val="100000"/>
              </a:lnSpc>
              <a:spcBef>
                <a:spcPts val="969"/>
              </a:spcBef>
              <a:tabLst>
                <a:tab algn="l" pos="0"/>
              </a:tabLst>
            </a:pPr>
            <a:r>
              <a:rPr b="1" lang="en-US" sz="2000" spc="-1" strike="noStrike">
                <a:solidFill>
                  <a:srgbClr val="000000"/>
                </a:solidFill>
                <a:latin typeface="Arial"/>
                <a:ea typeface="Arial"/>
              </a:rPr>
              <a:t>Panopto recordings available via ELMS / as normal </a:t>
            </a:r>
            <a:endParaRPr b="0" lang="en-US" sz="2000" spc="-1" strike="noStrike">
              <a:latin typeface="Arial"/>
            </a:endParaRPr>
          </a:p>
        </p:txBody>
      </p:sp>
      <p:sp>
        <p:nvSpPr>
          <p:cNvPr id="257" name="PlaceHolder 3"/>
          <p:cNvSpPr>
            <a:spLocks noGrp="1"/>
          </p:cNvSpPr>
          <p:nvPr>
            <p:ph type="sldNum"/>
          </p:nvPr>
        </p:nvSpPr>
        <p:spPr>
          <a:xfrm rot="16200000">
            <a:off x="11188800" y="5825160"/>
            <a:ext cx="1315080" cy="486000"/>
          </a:xfrm>
          <a:prstGeom prst="rect">
            <a:avLst/>
          </a:prstGeom>
          <a:noFill/>
          <a:ln w="0">
            <a:noFill/>
          </a:ln>
        </p:spPr>
        <p:txBody>
          <a:bodyPr lIns="90000" rIns="90000" tIns="45000" bIns="45000" anchor="ctr">
            <a:noAutofit/>
          </a:bodyPr>
          <a:p>
            <a:pPr>
              <a:lnSpc>
                <a:spcPct val="100000"/>
              </a:lnSpc>
              <a:tabLst>
                <a:tab algn="l" pos="0"/>
              </a:tabLst>
            </a:pPr>
            <a:fld id="{9348A20D-88E0-432D-832B-E1145037297F}" type="slidenum">
              <a:rPr b="1" lang="en-US" sz="2400" spc="-1" strike="noStrike">
                <a:solidFill>
                  <a:srgbClr val="d1282e"/>
                </a:solidFill>
                <a:latin typeface="Arial"/>
                <a:ea typeface="Arial"/>
              </a:rPr>
              <a:t>7</a:t>
            </a:fld>
            <a:endParaRPr b="0" lang="en-US" sz="2400" spc="-1" strike="noStrike">
              <a:latin typeface="Times New Roman"/>
            </a:endParaRPr>
          </a:p>
        </p:txBody>
      </p:sp>
      <p:grpSp>
        <p:nvGrpSpPr>
          <p:cNvPr id="258" name="Google Shape;173;p20"/>
          <p:cNvGrpSpPr/>
          <p:nvPr/>
        </p:nvGrpSpPr>
        <p:grpSpPr>
          <a:xfrm>
            <a:off x="8331120" y="1902960"/>
            <a:ext cx="2518920" cy="2371320"/>
            <a:chOff x="8331120" y="1902960"/>
            <a:chExt cx="2518920" cy="2371320"/>
          </a:xfrm>
        </p:grpSpPr>
        <p:sp>
          <p:nvSpPr>
            <p:cNvPr id="259" name="Google Shape;174;p20"/>
            <p:cNvSpPr/>
            <p:nvPr/>
          </p:nvSpPr>
          <p:spPr>
            <a:xfrm>
              <a:off x="8331120" y="1902960"/>
              <a:ext cx="2518920" cy="2034000"/>
            </a:xfrm>
            <a:prstGeom prst="roundRect">
              <a:avLst>
                <a:gd name="adj" fmla="val 8594"/>
              </a:avLst>
            </a:prstGeom>
            <a:blipFill rotWithShape="0">
              <a:blip r:embed="rId1"/>
              <a:srcRect/>
              <a:stretch/>
            </a:blipFill>
            <a:ln w="0">
              <a:noFill/>
            </a:ln>
          </p:spPr>
          <p:style>
            <a:lnRef idx="0"/>
            <a:fillRef idx="0"/>
            <a:effectRef idx="0"/>
            <a:fontRef idx="minor"/>
          </p:style>
        </p:sp>
        <p:sp>
          <p:nvSpPr>
            <p:cNvPr id="260" name="Google Shape;175;p20"/>
            <p:cNvSpPr/>
            <p:nvPr/>
          </p:nvSpPr>
          <p:spPr>
            <a:xfrm>
              <a:off x="8615520" y="3940560"/>
              <a:ext cx="1950120" cy="3337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tabLst>
                  <a:tab algn="l" pos="0"/>
                </a:tabLst>
              </a:pPr>
              <a:r>
                <a:rPr b="0" lang="en-US" sz="1600" spc="-1" strike="noStrike">
                  <a:solidFill>
                    <a:srgbClr val="000000"/>
                  </a:solidFill>
                  <a:latin typeface="Arial"/>
                  <a:ea typeface="Arial"/>
                </a:rPr>
                <a:t>Hal Varian</a:t>
              </a:r>
              <a:endParaRPr b="0" lang="en-US" sz="1600" spc="-1" strike="noStrike">
                <a:latin typeface="Arial"/>
              </a:endParaRPr>
            </a:p>
          </p:txBody>
        </p:sp>
      </p:grpSp>
    </p:spTree>
  </p:cSld>
  <mc:AlternateContent>
    <mc:Choice Requires="p14">
      <p:transition spd="slow" p14:dur="2000"/>
    </mc:Choice>
    <mc:Fallback>
      <p:transition spd="slow"/>
    </mc:Fallback>
  </mc:AlternateContent>
  <p:timing>
    <p:tnLst>
      <p:par>
        <p:cTn id="57" dur="indefinite" restart="never" nodeType="tmRoot">
          <p:childTnLst>
            <p:seq>
              <p:cTn id="58" dur="indefinite" nodeType="mainSeq">
                <p:childTnLst>
                  <p:par>
                    <p:cTn id="59" fill="hold">
                      <p:stCondLst>
                        <p:cond delay="indefinite"/>
                      </p:stCondLst>
                      <p:childTnLst>
                        <p:par>
                          <p:cTn id="60" fill="hold">
                            <p:stCondLst>
                              <p:cond delay="0"/>
                            </p:stCondLst>
                            <p:childTnLst>
                              <p:par>
                                <p:cTn id="61" nodeType="clickEffect" fill="hold" presetClass="entr" presetID="1">
                                  <p:stCondLst>
                                    <p:cond delay="0"/>
                                  </p:stCondLst>
                                  <p:childTnLst>
                                    <p:set>
                                      <p:cBhvr>
                                        <p:cTn id="62" dur="1" fill="hold">
                                          <p:stCondLst>
                                            <p:cond delay="0"/>
                                          </p:stCondLst>
                                        </p:cTn>
                                        <p:tgtEl>
                                          <p:spTgt spid="256">
                                            <p:txEl>
                                              <p:pRg st="0" end="0"/>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nodeType="clickEffect" fill="hold" presetClass="entr" presetID="1">
                                  <p:stCondLst>
                                    <p:cond delay="0"/>
                                  </p:stCondLst>
                                  <p:childTnLst>
                                    <p:set>
                                      <p:cBhvr>
                                        <p:cTn id="66" dur="1" fill="hold">
                                          <p:stCondLst>
                                            <p:cond delay="0"/>
                                          </p:stCondLst>
                                        </p:cTn>
                                        <p:tgtEl>
                                          <p:spTgt spid="256">
                                            <p:txEl>
                                              <p:pRg st="1" end="1"/>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nodeType="clickEffect" fill="hold" presetClass="entr" presetID="1">
                                  <p:stCondLst>
                                    <p:cond delay="0"/>
                                  </p:stCondLst>
                                  <p:childTnLst>
                                    <p:set>
                                      <p:cBhvr>
                                        <p:cTn id="70" dur="1" fill="hold">
                                          <p:stCondLst>
                                            <p:cond delay="0"/>
                                          </p:stCondLst>
                                        </p:cTn>
                                        <p:tgtEl>
                                          <p:spTgt spid="256">
                                            <p:txEl>
                                              <p:pRg st="2" end="2"/>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nodeType="clickEffect" fill="hold" presetClass="entr" presetID="1">
                                  <p:stCondLst>
                                    <p:cond delay="0"/>
                                  </p:stCondLst>
                                  <p:childTnLst>
                                    <p:set>
                                      <p:cBhvr>
                                        <p:cTn id="74" dur="1" fill="hold">
                                          <p:stCondLst>
                                            <p:cond delay="0"/>
                                          </p:stCondLst>
                                        </p:cTn>
                                        <p:tgtEl>
                                          <p:spTgt spid="256">
                                            <p:txEl>
                                              <p:pRg st="3" end="3"/>
                                            </p:tx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nodeType="clickEffect" fill="hold" presetClass="entr" presetID="1">
                                  <p:stCondLst>
                                    <p:cond delay="0"/>
                                  </p:stCondLst>
                                  <p:childTnLst>
                                    <p:set>
                                      <p:cBhvr>
                                        <p:cTn id="78" dur="1" fill="hold">
                                          <p:stCondLst>
                                            <p:cond delay="0"/>
                                          </p:stCondLst>
                                        </p:cTn>
                                        <p:tgtEl>
                                          <p:spTgt spid="256">
                                            <p:txEl>
                                              <p:pRg st="4" end="4"/>
                                            </p:txEl>
                                          </p:spTgt>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nodeType="clickEffect" fill="hold" presetClass="entr" presetID="1">
                                  <p:stCondLst>
                                    <p:cond delay="0"/>
                                  </p:stCondLst>
                                  <p:childTnLst>
                                    <p:set>
                                      <p:cBhvr>
                                        <p:cTn id="82" dur="1" fill="hold">
                                          <p:stCondLst>
                                            <p:cond delay="0"/>
                                          </p:stCondLst>
                                        </p:cTn>
                                        <p:tgtEl>
                                          <p:spTgt spid="256">
                                            <p:txEl>
                                              <p:pRg st="5" end="5"/>
                                            </p:txEl>
                                          </p:spTgt>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nodeType="clickEffect" fill="hold" presetClass="entr" presetID="1">
                                  <p:stCondLst>
                                    <p:cond delay="0"/>
                                  </p:stCondLst>
                                  <p:childTnLst>
                                    <p:set>
                                      <p:cBhvr>
                                        <p:cTn id="86" dur="1" fill="hold">
                                          <p:stCondLst>
                                            <p:cond delay="0"/>
                                          </p:stCondLst>
                                        </p:cTn>
                                        <p:tgtEl>
                                          <p:spTgt spid="256">
                                            <p:txEl>
                                              <p:pRg st="6" end="6"/>
                                            </p:txEl>
                                          </p:spTgt>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nodeType="clickEffect" fill="hold" presetClass="entr" presetID="1">
                                  <p:stCondLst>
                                    <p:cond delay="0"/>
                                  </p:stCondLst>
                                  <p:childTnLst>
                                    <p:set>
                                      <p:cBhvr>
                                        <p:cTn id="90" dur="1" fill="hold">
                                          <p:stCondLst>
                                            <p:cond delay="0"/>
                                          </p:stCondLst>
                                        </p:cTn>
                                        <p:tgtEl>
                                          <p:spTgt spid="256">
                                            <p:txEl>
                                              <p:pRg st="7" end="7"/>
                                            </p:txEl>
                                          </p:spTgt>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nodeType="clickEffect" fill="hold" presetClass="entr" presetID="1">
                                  <p:stCondLst>
                                    <p:cond delay="0"/>
                                  </p:stCondLst>
                                  <p:childTnLst>
                                    <p:set>
                                      <p:cBhvr>
                                        <p:cTn id="94" dur="1" fill="hold">
                                          <p:stCondLst>
                                            <p:cond delay="0"/>
                                          </p:stCondLst>
                                        </p:cTn>
                                        <p:tgtEl>
                                          <p:spTgt spid="256">
                                            <p:txEl>
                                              <p:pRg st="8" end="8"/>
                                            </p:txEl>
                                          </p:spTgt>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nodeType="clickEffect" fill="hold" presetClass="entr" presetID="1">
                                  <p:stCondLst>
                                    <p:cond delay="0"/>
                                  </p:stCondLst>
                                  <p:childTnLst>
                                    <p:set>
                                      <p:cBhvr>
                                        <p:cTn id="98" dur="1" fill="hold">
                                          <p:stCondLst>
                                            <p:cond delay="0"/>
                                          </p:stCondLst>
                                        </p:cTn>
                                        <p:tgtEl>
                                          <p:spTgt spid="256">
                                            <p:txEl>
                                              <p:pRg st="9" end="9"/>
                                            </p:txEl>
                                          </p:spTgt>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nodeType="clickEffect" fill="hold" presetClass="entr" presetID="1">
                                  <p:stCondLst>
                                    <p:cond delay="0"/>
                                  </p:stCondLst>
                                  <p:childTnLst>
                                    <p:set>
                                      <p:cBhvr>
                                        <p:cTn id="102" dur="1" fill="hold">
                                          <p:stCondLst>
                                            <p:cond delay="0"/>
                                          </p:stCondLst>
                                        </p:cTn>
                                        <p:tgtEl>
                                          <p:spTgt spid="256">
                                            <p:txEl>
                                              <p:pRg st="10" end="10"/>
                                            </p:txEl>
                                          </p:spTgt>
                                        </p:tgtEl>
                                        <p:attrNameLst>
                                          <p:attrName>style.visibility</p:attrName>
                                        </p:attrNameLst>
                                      </p:cBhvr>
                                      <p:to>
                                        <p:strVal val="visible"/>
                                      </p:to>
                                    </p:set>
                                  </p:childTnLst>
                                </p:cTn>
                              </p:par>
                              <p:par>
                                <p:cTn id="103" nodeType="withEffect" fill="hold" presetClass="entr" presetID="1">
                                  <p:stCondLst>
                                    <p:cond delay="0"/>
                                  </p:stCondLst>
                                  <p:childTnLst>
                                    <p:set>
                                      <p:cBhvr>
                                        <p:cTn id="104" dur="1" fill="hold">
                                          <p:stCondLst>
                                            <p:cond delay="0"/>
                                          </p:stCondLst>
                                        </p:cTn>
                                        <p:tgtEl>
                                          <p:spTgt spid="25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1" name="TextShape 1"/>
          <p:cNvSpPr/>
          <p:nvPr/>
        </p:nvSpPr>
        <p:spPr>
          <a:xfrm>
            <a:off x="609480" y="152640"/>
            <a:ext cx="7720560" cy="1370520"/>
          </a:xfrm>
          <a:prstGeom prst="rect">
            <a:avLst/>
          </a:prstGeom>
          <a:noFill/>
          <a:ln w="0">
            <a:noFill/>
          </a:ln>
        </p:spPr>
        <p:style>
          <a:lnRef idx="0"/>
          <a:fillRef idx="0"/>
          <a:effectRef idx="0"/>
          <a:fontRef idx="minor"/>
        </p:style>
        <p:txBody>
          <a:bodyPr lIns="90000" rIns="90000" tIns="45000" bIns="45000" anchor="b">
            <a:noAutofit/>
          </a:bodyPr>
          <a:p>
            <a:pPr>
              <a:lnSpc>
                <a:spcPct val="100000"/>
              </a:lnSpc>
            </a:pPr>
            <a:r>
              <a:rPr b="0" lang="en-US" sz="3600" spc="-60" strike="noStrike" cap="all">
                <a:solidFill>
                  <a:srgbClr val="d1282e"/>
                </a:solidFill>
                <a:latin typeface="Arial Black"/>
                <a:ea typeface="DejaVu Sans"/>
              </a:rPr>
              <a:t>My Emphasis</a:t>
            </a:r>
            <a:endParaRPr b="0" lang="en-US" sz="3600" spc="-1" strike="noStrike">
              <a:latin typeface="Arial"/>
            </a:endParaRPr>
          </a:p>
        </p:txBody>
      </p:sp>
      <p:sp>
        <p:nvSpPr>
          <p:cNvPr id="262" name="TextShape 4"/>
          <p:cNvSpPr/>
          <p:nvPr/>
        </p:nvSpPr>
        <p:spPr>
          <a:xfrm>
            <a:off x="609480" y="1752480"/>
            <a:ext cx="10159200" cy="4567680"/>
          </a:xfrm>
          <a:prstGeom prst="rect">
            <a:avLst/>
          </a:prstGeom>
          <a:noFill/>
          <a:ln w="0">
            <a:noFill/>
          </a:ln>
        </p:spPr>
        <p:style>
          <a:lnRef idx="0"/>
          <a:fillRef idx="0"/>
          <a:effectRef idx="0"/>
          <a:fontRef idx="minor"/>
        </p:style>
        <p:txBody>
          <a:bodyPr lIns="90000" rIns="90000" tIns="45000" bIns="45000" anchor="t">
            <a:normAutofit/>
          </a:bodyPr>
          <a:p>
            <a:pPr>
              <a:lnSpc>
                <a:spcPct val="100000"/>
              </a:lnSpc>
              <a:spcBef>
                <a:spcPts val="400"/>
              </a:spcBef>
              <a:spcAft>
                <a:spcPts val="601"/>
              </a:spcAft>
              <a:tabLst>
                <a:tab algn="l" pos="0"/>
              </a:tabLst>
            </a:pPr>
            <a:r>
              <a:rPr b="1" lang="en-US" sz="2000" spc="-1" strike="noStrike">
                <a:solidFill>
                  <a:srgbClr val="000000"/>
                </a:solidFill>
                <a:latin typeface="Arial"/>
                <a:ea typeface="DejaVu Sans"/>
              </a:rPr>
              <a:t>You’ll learn to take data:</a:t>
            </a:r>
            <a:endParaRPr b="0" lang="en-US" sz="2000" spc="-1" strike="noStrike">
              <a:latin typeface="Arial"/>
            </a:endParaRPr>
          </a:p>
          <a:p>
            <a:pPr marL="343080" indent="-342720">
              <a:lnSpc>
                <a:spcPct val="100000"/>
              </a:lnSpc>
              <a:spcBef>
                <a:spcPts val="400"/>
              </a:spcBef>
              <a:spcAft>
                <a:spcPts val="601"/>
              </a:spcAft>
              <a:buClr>
                <a:srgbClr val="000000"/>
              </a:buClr>
              <a:buFont typeface="Arial"/>
              <a:buChar char="•"/>
              <a:tabLst>
                <a:tab algn="l" pos="0"/>
              </a:tabLst>
            </a:pPr>
            <a:r>
              <a:rPr b="0" lang="en-US" sz="2000" spc="-1" strike="noStrike">
                <a:solidFill>
                  <a:srgbClr val="000000"/>
                </a:solidFill>
                <a:latin typeface="Arial"/>
                <a:ea typeface="DejaVu Sans"/>
              </a:rPr>
              <a:t>Process it</a:t>
            </a:r>
            <a:endParaRPr b="0" lang="en-US" sz="2000" spc="-1" strike="noStrike">
              <a:latin typeface="Arial"/>
            </a:endParaRPr>
          </a:p>
          <a:p>
            <a:pPr marL="343080" indent="-342720">
              <a:lnSpc>
                <a:spcPct val="100000"/>
              </a:lnSpc>
              <a:spcBef>
                <a:spcPts val="400"/>
              </a:spcBef>
              <a:spcAft>
                <a:spcPts val="601"/>
              </a:spcAft>
              <a:buClr>
                <a:srgbClr val="000000"/>
              </a:buClr>
              <a:buFont typeface="Arial"/>
              <a:buChar char="•"/>
              <a:tabLst>
                <a:tab algn="l" pos="0"/>
              </a:tabLst>
            </a:pPr>
            <a:r>
              <a:rPr b="0" lang="en-US" sz="2000" spc="-1" strike="noStrike">
                <a:solidFill>
                  <a:srgbClr val="000000"/>
                </a:solidFill>
                <a:latin typeface="Arial"/>
                <a:ea typeface="DejaVu Sans"/>
              </a:rPr>
              <a:t>Visualize it</a:t>
            </a:r>
            <a:endParaRPr b="0" lang="en-US" sz="2000" spc="-1" strike="noStrike">
              <a:latin typeface="Arial"/>
            </a:endParaRPr>
          </a:p>
          <a:p>
            <a:pPr marL="343080" indent="-342720">
              <a:lnSpc>
                <a:spcPct val="100000"/>
              </a:lnSpc>
              <a:spcBef>
                <a:spcPts val="400"/>
              </a:spcBef>
              <a:spcAft>
                <a:spcPts val="601"/>
              </a:spcAft>
              <a:buClr>
                <a:srgbClr val="000000"/>
              </a:buClr>
              <a:buFont typeface="Arial"/>
              <a:buChar char="•"/>
              <a:tabLst>
                <a:tab algn="l" pos="0"/>
              </a:tabLst>
            </a:pPr>
            <a:r>
              <a:rPr b="0" lang="en-US" sz="2000" spc="-1" strike="noStrike">
                <a:solidFill>
                  <a:srgbClr val="000000"/>
                </a:solidFill>
                <a:latin typeface="Arial"/>
                <a:ea typeface="DejaVu Sans"/>
              </a:rPr>
              <a:t>Understand it</a:t>
            </a:r>
            <a:endParaRPr b="0" lang="en-US" sz="2000" spc="-1" strike="noStrike">
              <a:latin typeface="Arial"/>
            </a:endParaRPr>
          </a:p>
          <a:p>
            <a:pPr marL="343080" indent="-342720">
              <a:lnSpc>
                <a:spcPct val="100000"/>
              </a:lnSpc>
              <a:spcBef>
                <a:spcPts val="400"/>
              </a:spcBef>
              <a:spcAft>
                <a:spcPts val="601"/>
              </a:spcAft>
              <a:buClr>
                <a:srgbClr val="000000"/>
              </a:buClr>
              <a:buFont typeface="Arial"/>
              <a:buChar char="•"/>
              <a:tabLst>
                <a:tab algn="l" pos="0"/>
              </a:tabLst>
            </a:pPr>
            <a:r>
              <a:rPr b="0" lang="en-US" sz="2000" spc="-1" strike="noStrike" u="dbl">
                <a:solidFill>
                  <a:srgbClr val="000000"/>
                </a:solidFill>
                <a:uFillTx/>
                <a:latin typeface="Arial"/>
                <a:ea typeface="DejaVu Sans"/>
              </a:rPr>
              <a:t>COMMUNICATE</a:t>
            </a:r>
            <a:r>
              <a:rPr b="0" lang="en-US" sz="2000" spc="-1" strike="noStrike">
                <a:solidFill>
                  <a:srgbClr val="000000"/>
                </a:solidFill>
                <a:latin typeface="Arial"/>
                <a:ea typeface="DejaVu Sans"/>
              </a:rPr>
              <a:t> it</a:t>
            </a:r>
            <a:endParaRPr b="0" lang="en-US" sz="2000" spc="-1" strike="noStrike">
              <a:latin typeface="Arial"/>
            </a:endParaRPr>
          </a:p>
          <a:p>
            <a:pPr marL="343080" indent="-342720">
              <a:lnSpc>
                <a:spcPct val="100000"/>
              </a:lnSpc>
              <a:spcBef>
                <a:spcPts val="400"/>
              </a:spcBef>
              <a:spcAft>
                <a:spcPts val="601"/>
              </a:spcAft>
              <a:buClr>
                <a:srgbClr val="000000"/>
              </a:buClr>
              <a:buFont typeface="Arial"/>
              <a:buChar char="•"/>
              <a:tabLst>
                <a:tab algn="l" pos="0"/>
              </a:tabLst>
            </a:pPr>
            <a:r>
              <a:rPr b="0" lang="en-US" sz="2000" spc="-1" strike="noStrike">
                <a:solidFill>
                  <a:srgbClr val="000000"/>
                </a:solidFill>
                <a:latin typeface="Arial"/>
                <a:ea typeface="DejaVu Sans"/>
              </a:rPr>
              <a:t>Extract value from it</a:t>
            </a:r>
            <a:endParaRPr b="0" lang="en-US" sz="2000" spc="-1" strike="noStrike">
              <a:latin typeface="Arial"/>
            </a:endParaRPr>
          </a:p>
          <a:p>
            <a:pPr>
              <a:lnSpc>
                <a:spcPct val="100000"/>
              </a:lnSpc>
              <a:spcBef>
                <a:spcPts val="400"/>
              </a:spcBef>
              <a:spcAft>
                <a:spcPts val="601"/>
              </a:spcAft>
              <a:tabLst>
                <a:tab algn="l" pos="0"/>
              </a:tabLst>
            </a:pPr>
            <a:endParaRPr b="0" lang="en-US" sz="2000" spc="-1" strike="noStrike">
              <a:latin typeface="Arial"/>
            </a:endParaRPr>
          </a:p>
          <a:p>
            <a:pPr>
              <a:lnSpc>
                <a:spcPct val="100000"/>
              </a:lnSpc>
              <a:spcBef>
                <a:spcPts val="400"/>
              </a:spcBef>
              <a:spcAft>
                <a:spcPts val="601"/>
              </a:spcAft>
              <a:tabLst>
                <a:tab algn="l" pos="0"/>
              </a:tabLst>
            </a:pPr>
            <a:endParaRPr b="0" lang="en-US" sz="2000" spc="-1" strike="noStrike">
              <a:latin typeface="Arial"/>
            </a:endParaRPr>
          </a:p>
        </p:txBody>
      </p:sp>
      <p:sp>
        <p:nvSpPr>
          <p:cNvPr id="263" name="TextShape 5"/>
          <p:cNvSpPr/>
          <p:nvPr/>
        </p:nvSpPr>
        <p:spPr>
          <a:xfrm rot="16200000">
            <a:off x="11188800" y="5825880"/>
            <a:ext cx="1314720" cy="48528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fld id="{1EE7079D-CD7F-4147-9C28-6CD413F53801}" type="slidenum">
              <a:rPr b="1" lang="en-US" sz="2400" spc="-1" strike="noStrike">
                <a:solidFill>
                  <a:srgbClr val="d1282e"/>
                </a:solidFill>
                <a:latin typeface="Arial"/>
                <a:ea typeface="DejaVu Sans"/>
              </a:rPr>
              <a:t>8</a:t>
            </a:fld>
            <a:endParaRPr b="0" lang="en-US" sz="2400" spc="-1" strike="noStrike">
              <a:latin typeface="Arial"/>
            </a:endParaRPr>
          </a:p>
        </p:txBody>
      </p:sp>
      <p:grpSp>
        <p:nvGrpSpPr>
          <p:cNvPr id="264" name="Group 8"/>
          <p:cNvGrpSpPr/>
          <p:nvPr/>
        </p:nvGrpSpPr>
        <p:grpSpPr>
          <a:xfrm>
            <a:off x="5181480" y="1640160"/>
            <a:ext cx="6095160" cy="3406680"/>
            <a:chOff x="5181480" y="1640160"/>
            <a:chExt cx="6095160" cy="3406680"/>
          </a:xfrm>
        </p:grpSpPr>
        <p:sp>
          <p:nvSpPr>
            <p:cNvPr id="265" name="CustomShape 1"/>
            <p:cNvSpPr/>
            <p:nvPr/>
          </p:nvSpPr>
          <p:spPr>
            <a:xfrm>
              <a:off x="7220160" y="4713840"/>
              <a:ext cx="2599560" cy="33300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en-US" sz="1600" spc="-1" strike="noStrike">
                  <a:solidFill>
                    <a:srgbClr val="000000"/>
                  </a:solidFill>
                  <a:latin typeface="Arial"/>
                  <a:ea typeface="DejaVu Sans"/>
                </a:rPr>
                <a:t>One of these is me</a:t>
              </a:r>
              <a:endParaRPr b="0" lang="en-US" sz="1600" spc="-1" strike="noStrike">
                <a:latin typeface="Arial"/>
              </a:endParaRPr>
            </a:p>
          </p:txBody>
        </p:sp>
        <p:pic>
          <p:nvPicPr>
            <p:cNvPr id="266" name="" descr=""/>
            <p:cNvPicPr/>
            <p:nvPr/>
          </p:nvPicPr>
          <p:blipFill>
            <a:blip r:embed="rId1"/>
            <a:stretch/>
          </p:blipFill>
          <p:spPr>
            <a:xfrm>
              <a:off x="5181480" y="1640160"/>
              <a:ext cx="6095160" cy="2986200"/>
            </a:xfrm>
            <a:prstGeom prst="rect">
              <a:avLst/>
            </a:prstGeom>
            <a:ln w="0">
              <a:noFill/>
            </a:ln>
          </p:spPr>
        </p:pic>
      </p:grpSp>
    </p:spTree>
  </p:cSld>
  <mc:AlternateContent>
    <mc:Choice Requires="p14">
      <p:transition spd="slow" p14:dur="2000"/>
    </mc:Choice>
    <mc:Fallback>
      <p:transition spd="slow"/>
    </mc:Fallback>
  </mc:AlternateContent>
  <p:timing>
    <p:tnLst>
      <p:par>
        <p:cTn id="105" dur="indefinite" restart="never" nodeType="tmRoot">
          <p:childTnLst>
            <p:seq>
              <p:cTn id="106" dur="indefinite" nodeType="mainSeq">
                <p:childTnLst>
                  <p:par>
                    <p:cTn id="107" fill="hold">
                      <p:stCondLst>
                        <p:cond delay="indefinite"/>
                      </p:stCondLst>
                      <p:childTnLst>
                        <p:par>
                          <p:cTn id="108" fill="hold">
                            <p:stCondLst>
                              <p:cond delay="0"/>
                            </p:stCondLst>
                            <p:childTnLst>
                              <p:par>
                                <p:cTn id="109" nodeType="clickEffect" fill="hold" presetClass="entr" presetID="1">
                                  <p:stCondLst>
                                    <p:cond delay="0"/>
                                  </p:stCondLst>
                                  <p:childTnLst>
                                    <p:set>
                                      <p:cBhvr>
                                        <p:cTn id="110" dur="1" fill="hold">
                                          <p:stCondLst>
                                            <p:cond delay="0"/>
                                          </p:stCondLst>
                                        </p:cTn>
                                        <p:tgtEl>
                                          <p:spTgt spid="262">
                                            <p:txEl>
                                              <p:pRg st="0" end="0"/>
                                            </p:txEl>
                                          </p:spTgt>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nodeType="clickEffect" fill="hold" presetClass="entr" presetID="1">
                                  <p:stCondLst>
                                    <p:cond delay="0"/>
                                  </p:stCondLst>
                                  <p:childTnLst>
                                    <p:set>
                                      <p:cBhvr>
                                        <p:cTn id="114" dur="1" fill="hold">
                                          <p:stCondLst>
                                            <p:cond delay="0"/>
                                          </p:stCondLst>
                                        </p:cTn>
                                        <p:tgtEl>
                                          <p:spTgt spid="262">
                                            <p:txEl>
                                              <p:pRg st="1" end="1"/>
                                            </p:txEl>
                                          </p:spTgt>
                                        </p:tgtEl>
                                        <p:attrNameLst>
                                          <p:attrName>style.visibility</p:attrName>
                                        </p:attrNameLst>
                                      </p:cBhvr>
                                      <p:to>
                                        <p:strVal val="visible"/>
                                      </p:to>
                                    </p:set>
                                  </p:childTnLst>
                                </p:cTn>
                              </p:par>
                            </p:childTnLst>
                          </p:cTn>
                        </p:par>
                      </p:childTnLst>
                    </p:cTn>
                  </p:par>
                  <p:par>
                    <p:cTn id="115" fill="hold">
                      <p:stCondLst>
                        <p:cond delay="indefinite"/>
                      </p:stCondLst>
                      <p:childTnLst>
                        <p:par>
                          <p:cTn id="116" fill="hold">
                            <p:stCondLst>
                              <p:cond delay="0"/>
                            </p:stCondLst>
                            <p:childTnLst>
                              <p:par>
                                <p:cTn id="117" nodeType="clickEffect" fill="hold" presetClass="entr" presetID="1">
                                  <p:stCondLst>
                                    <p:cond delay="0"/>
                                  </p:stCondLst>
                                  <p:childTnLst>
                                    <p:set>
                                      <p:cBhvr>
                                        <p:cTn id="118" dur="1" fill="hold">
                                          <p:stCondLst>
                                            <p:cond delay="0"/>
                                          </p:stCondLst>
                                        </p:cTn>
                                        <p:tgtEl>
                                          <p:spTgt spid="262">
                                            <p:txEl>
                                              <p:pRg st="2" end="2"/>
                                            </p:txEl>
                                          </p:spTgt>
                                        </p:tgtEl>
                                        <p:attrNameLst>
                                          <p:attrName>style.visibility</p:attrName>
                                        </p:attrNameLst>
                                      </p:cBhvr>
                                      <p:to>
                                        <p:strVal val="visible"/>
                                      </p:to>
                                    </p:set>
                                  </p:childTnLst>
                                </p:cTn>
                              </p:par>
                            </p:childTnLst>
                          </p:cTn>
                        </p:par>
                      </p:childTnLst>
                    </p:cTn>
                  </p:par>
                  <p:par>
                    <p:cTn id="119" fill="hold">
                      <p:stCondLst>
                        <p:cond delay="indefinite"/>
                      </p:stCondLst>
                      <p:childTnLst>
                        <p:par>
                          <p:cTn id="120" fill="hold">
                            <p:stCondLst>
                              <p:cond delay="0"/>
                            </p:stCondLst>
                            <p:childTnLst>
                              <p:par>
                                <p:cTn id="121" nodeType="clickEffect" fill="hold" presetClass="entr" presetID="1">
                                  <p:stCondLst>
                                    <p:cond delay="0"/>
                                  </p:stCondLst>
                                  <p:childTnLst>
                                    <p:set>
                                      <p:cBhvr>
                                        <p:cTn id="122" dur="1" fill="hold">
                                          <p:stCondLst>
                                            <p:cond delay="0"/>
                                          </p:stCondLst>
                                        </p:cTn>
                                        <p:tgtEl>
                                          <p:spTgt spid="262">
                                            <p:txEl>
                                              <p:pRg st="3" end="3"/>
                                            </p:txEl>
                                          </p:spTgt>
                                        </p:tgtEl>
                                        <p:attrNameLst>
                                          <p:attrName>style.visibility</p:attrName>
                                        </p:attrNameLst>
                                      </p:cBhvr>
                                      <p:to>
                                        <p:strVal val="visible"/>
                                      </p:to>
                                    </p:set>
                                  </p:childTnLst>
                                </p:cTn>
                              </p:par>
                            </p:childTnLst>
                          </p:cTn>
                        </p:par>
                      </p:childTnLst>
                    </p:cTn>
                  </p:par>
                  <p:par>
                    <p:cTn id="123" fill="hold">
                      <p:stCondLst>
                        <p:cond delay="indefinite"/>
                      </p:stCondLst>
                      <p:childTnLst>
                        <p:par>
                          <p:cTn id="124" fill="hold">
                            <p:stCondLst>
                              <p:cond delay="0"/>
                            </p:stCondLst>
                            <p:childTnLst>
                              <p:par>
                                <p:cTn id="125" nodeType="clickEffect" fill="hold" presetClass="entr" presetID="1">
                                  <p:stCondLst>
                                    <p:cond delay="0"/>
                                  </p:stCondLst>
                                  <p:childTnLst>
                                    <p:set>
                                      <p:cBhvr>
                                        <p:cTn id="126" dur="1" fill="hold">
                                          <p:stCondLst>
                                            <p:cond delay="0"/>
                                          </p:stCondLst>
                                        </p:cTn>
                                        <p:tgtEl>
                                          <p:spTgt spid="262">
                                            <p:txEl>
                                              <p:pRg st="4" end="4"/>
                                            </p:txEl>
                                          </p:spTgt>
                                        </p:tgtEl>
                                        <p:attrNameLst>
                                          <p:attrName>style.visibility</p:attrName>
                                        </p:attrNameLst>
                                      </p:cBhvr>
                                      <p:to>
                                        <p:strVal val="visible"/>
                                      </p:to>
                                    </p:set>
                                  </p:childTnLst>
                                </p:cTn>
                              </p:par>
                            </p:childTnLst>
                          </p:cTn>
                        </p:par>
                      </p:childTnLst>
                    </p:cTn>
                  </p:par>
                  <p:par>
                    <p:cTn id="127" fill="hold">
                      <p:stCondLst>
                        <p:cond delay="indefinite"/>
                      </p:stCondLst>
                      <p:childTnLst>
                        <p:par>
                          <p:cTn id="128" fill="hold">
                            <p:stCondLst>
                              <p:cond delay="0"/>
                            </p:stCondLst>
                            <p:childTnLst>
                              <p:par>
                                <p:cTn id="129" nodeType="clickEffect" fill="hold" presetClass="entr" presetID="1">
                                  <p:stCondLst>
                                    <p:cond delay="0"/>
                                  </p:stCondLst>
                                  <p:childTnLst>
                                    <p:set>
                                      <p:cBhvr>
                                        <p:cTn id="130" dur="1" fill="hold">
                                          <p:stCondLst>
                                            <p:cond delay="0"/>
                                          </p:stCondLst>
                                        </p:cTn>
                                        <p:tgtEl>
                                          <p:spTgt spid="262">
                                            <p:txEl>
                                              <p:pRg st="5" end="5"/>
                                            </p:txEl>
                                          </p:spTgt>
                                        </p:tgtEl>
                                        <p:attrNameLst>
                                          <p:attrName>style.visibility</p:attrName>
                                        </p:attrNameLst>
                                      </p:cBhvr>
                                      <p:to>
                                        <p:strVal val="visible"/>
                                      </p:to>
                                    </p:set>
                                  </p:childTnLst>
                                </p:cTn>
                              </p:par>
                              <p:par>
                                <p:cTn id="131" nodeType="withEffect" fill="hold" presetClass="entr" presetID="1">
                                  <p:stCondLst>
                                    <p:cond delay="0"/>
                                  </p:stCondLst>
                                  <p:childTnLst>
                                    <p:set>
                                      <p:cBhvr>
                                        <p:cTn id="132" dur="1" fill="hold">
                                          <p:stCondLst>
                                            <p:cond delay="0"/>
                                          </p:stCondLst>
                                        </p:cTn>
                                        <p:tgtEl>
                                          <p:spTgt spid="264"/>
                                        </p:tgtEl>
                                        <p:attrNameLst>
                                          <p:attrName>style.visibility</p:attrName>
                                        </p:attrNameLst>
                                      </p:cBhvr>
                                      <p:to>
                                        <p:strVal val="visible"/>
                                      </p:to>
                                    </p:set>
                                  </p:childTnLst>
                                </p:cTn>
                              </p:par>
                            </p:childTnLst>
                          </p:cTn>
                        </p:par>
                      </p:childTnLst>
                    </p:cTn>
                  </p:par>
                  <p:par>
                    <p:cTn id="133" fill="hold">
                      <p:stCondLst>
                        <p:cond delay="indefinite"/>
                      </p:stCondLst>
                      <p:childTnLst>
                        <p:par>
                          <p:cTn id="134" fill="hold">
                            <p:stCondLst>
                              <p:cond delay="0"/>
                            </p:stCondLst>
                            <p:childTnLst>
                              <p:par>
                                <p:cTn id="135" nodeType="clickEffect" fill="hold" presetClass="entr" presetID="1">
                                  <p:stCondLst>
                                    <p:cond delay="0"/>
                                  </p:stCondLst>
                                  <p:childTnLst>
                                    <p:set>
                                      <p:cBhvr>
                                        <p:cTn id="136" dur="1" fill="hold">
                                          <p:stCondLst>
                                            <p:cond delay="0"/>
                                          </p:stCondLst>
                                        </p:cTn>
                                        <p:tgtEl>
                                          <p:spTgt spid="262">
                                            <p:txEl>
                                              <p:pRg st="7" end="7"/>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67" name="Google Shape;180;p21" descr="Gavel silhouette"/>
          <p:cNvPicPr/>
          <p:nvPr/>
        </p:nvPicPr>
        <p:blipFill>
          <a:blip r:embed="rId1"/>
          <a:stretch/>
        </p:blipFill>
        <p:spPr>
          <a:xfrm>
            <a:off x="9394560" y="5311800"/>
            <a:ext cx="2587680" cy="1545480"/>
          </a:xfrm>
          <a:prstGeom prst="rect">
            <a:avLst/>
          </a:prstGeom>
          <a:ln w="0">
            <a:noFill/>
          </a:ln>
        </p:spPr>
      </p:pic>
      <p:sp>
        <p:nvSpPr>
          <p:cNvPr id="268" name="PlaceHolder 1"/>
          <p:cNvSpPr>
            <a:spLocks noGrp="1"/>
          </p:cNvSpPr>
          <p:nvPr>
            <p:ph type="title"/>
          </p:nvPr>
        </p:nvSpPr>
        <p:spPr>
          <a:xfrm>
            <a:off x="609480" y="152640"/>
            <a:ext cx="7720920" cy="1370880"/>
          </a:xfrm>
          <a:prstGeom prst="rect">
            <a:avLst/>
          </a:prstGeom>
          <a:noFill/>
          <a:ln w="0">
            <a:noFill/>
          </a:ln>
        </p:spPr>
        <p:txBody>
          <a:bodyPr lIns="90000" rIns="90000" tIns="45000" bIns="45000" anchor="b">
            <a:normAutofit/>
          </a:bodyPr>
          <a:p>
            <a:pPr>
              <a:lnSpc>
                <a:spcPct val="100000"/>
              </a:lnSpc>
              <a:tabLst>
                <a:tab algn="l" pos="0"/>
              </a:tabLst>
            </a:pPr>
            <a:r>
              <a:rPr b="0" lang="en-US" sz="3600" spc="-1" strike="noStrike">
                <a:solidFill>
                  <a:srgbClr val="d1282e"/>
                </a:solidFill>
                <a:latin typeface="Arial Black"/>
                <a:ea typeface="Arial Black"/>
              </a:rPr>
              <a:t>COURSE STAFF</a:t>
            </a:r>
            <a:endParaRPr b="0" lang="en-US" sz="3600" spc="-1" strike="noStrike">
              <a:latin typeface="Arial"/>
            </a:endParaRPr>
          </a:p>
        </p:txBody>
      </p:sp>
      <p:sp>
        <p:nvSpPr>
          <p:cNvPr id="269" name="PlaceHolder 2"/>
          <p:cNvSpPr>
            <a:spLocks noGrp="1"/>
          </p:cNvSpPr>
          <p:nvPr>
            <p:ph/>
          </p:nvPr>
        </p:nvSpPr>
        <p:spPr>
          <a:xfrm>
            <a:off x="609480" y="1752480"/>
            <a:ext cx="10159200" cy="3300480"/>
          </a:xfrm>
          <a:prstGeom prst="rect">
            <a:avLst/>
          </a:prstGeom>
          <a:noFill/>
          <a:ln w="0">
            <a:noFill/>
          </a:ln>
        </p:spPr>
        <p:txBody>
          <a:bodyPr lIns="90000" rIns="90000" tIns="45000" bIns="45000" anchor="t">
            <a:normAutofit/>
          </a:bodyPr>
          <a:p>
            <a:pPr>
              <a:lnSpc>
                <a:spcPct val="100000"/>
              </a:lnSpc>
              <a:tabLst>
                <a:tab algn="l" pos="0"/>
              </a:tabLst>
            </a:pPr>
            <a:r>
              <a:rPr b="1" lang="en-US" sz="2000" spc="-1" strike="noStrike">
                <a:solidFill>
                  <a:srgbClr val="000000"/>
                </a:solidFill>
                <a:latin typeface="Arial"/>
                <a:ea typeface="Arial"/>
              </a:rPr>
              <a:t>Instructor: Elias Gonzalez </a:t>
            </a:r>
            <a:r>
              <a:rPr b="0" lang="en-US" sz="2000" spc="-1" strike="noStrike">
                <a:solidFill>
                  <a:srgbClr val="000000"/>
                </a:solidFill>
                <a:latin typeface="Arial"/>
                <a:ea typeface="Arial"/>
              </a:rPr>
              <a:t>(call me “Elias”, uh-lee-us)</a:t>
            </a:r>
            <a:endParaRPr b="0" lang="en-US" sz="2000" spc="-1" strike="noStrike">
              <a:latin typeface="Arial"/>
            </a:endParaRPr>
          </a:p>
          <a:p>
            <a:pPr marL="343080" indent="-343080">
              <a:lnSpc>
                <a:spcPct val="100000"/>
              </a:lnSpc>
              <a:spcBef>
                <a:spcPts val="1001"/>
              </a:spcBef>
              <a:buClr>
                <a:srgbClr val="000000"/>
              </a:buClr>
              <a:buFont typeface="Arial"/>
              <a:buChar char="•"/>
              <a:tabLst>
                <a:tab algn="l" pos="0"/>
              </a:tabLst>
            </a:pPr>
            <a:r>
              <a:rPr b="1" lang="en-US" sz="2000" spc="-1" strike="noStrike">
                <a:solidFill>
                  <a:srgbClr val="000000"/>
                </a:solidFill>
                <a:latin typeface="Arial"/>
                <a:ea typeface="Arial"/>
              </a:rPr>
              <a:t>Office location: Iribe 1252 </a:t>
            </a:r>
            <a:r>
              <a:rPr b="0" lang="en-US" sz="2000" spc="-1" strike="noStrike">
                <a:solidFill>
                  <a:srgbClr val="000000"/>
                </a:solidFill>
                <a:latin typeface="Arial"/>
                <a:ea typeface="Arial"/>
              </a:rPr>
              <a:t>(right by the 1st floor patio/terrace)</a:t>
            </a:r>
            <a:endParaRPr b="0" lang="en-US" sz="2000" spc="-1" strike="noStrike">
              <a:latin typeface="Arial"/>
            </a:endParaRPr>
          </a:p>
          <a:p>
            <a:pPr marL="343080" indent="-343080">
              <a:lnSpc>
                <a:spcPct val="100000"/>
              </a:lnSpc>
              <a:spcBef>
                <a:spcPts val="1001"/>
              </a:spcBef>
              <a:buClr>
                <a:srgbClr val="000000"/>
              </a:buClr>
              <a:buFont typeface="Arial"/>
              <a:buChar char="•"/>
              <a:tabLst>
                <a:tab algn="l" pos="0"/>
              </a:tabLst>
            </a:pPr>
            <a:r>
              <a:rPr b="1" lang="en-US" sz="2000" spc="-1" strike="noStrike">
                <a:solidFill>
                  <a:srgbClr val="000000"/>
                </a:solidFill>
                <a:latin typeface="Arial"/>
                <a:ea typeface="Arial"/>
              </a:rPr>
              <a:t>Office hours: </a:t>
            </a:r>
            <a:r>
              <a:rPr b="0" lang="en-US" sz="2000" spc="-1" strike="noStrike">
                <a:solidFill>
                  <a:srgbClr val="000000"/>
                </a:solidFill>
                <a:latin typeface="Arial"/>
                <a:ea typeface="Arial"/>
              </a:rPr>
              <a:t>TBD, will be posted on Piazza/ELMS/slides soon</a:t>
            </a:r>
            <a:endParaRPr b="0" lang="en-US" sz="2000" spc="-1" strike="noStrike">
              <a:latin typeface="Arial"/>
            </a:endParaRPr>
          </a:p>
          <a:p>
            <a:pPr>
              <a:lnSpc>
                <a:spcPct val="100000"/>
              </a:lnSpc>
              <a:spcBef>
                <a:spcPts val="1001"/>
              </a:spcBef>
              <a:tabLst>
                <a:tab algn="l" pos="0"/>
              </a:tabLst>
            </a:pPr>
            <a:endParaRPr b="0" lang="en-US" sz="2000" spc="-1" strike="noStrike">
              <a:latin typeface="Arial"/>
            </a:endParaRPr>
          </a:p>
          <a:p>
            <a:pPr algn="ctr">
              <a:lnSpc>
                <a:spcPct val="100000"/>
              </a:lnSpc>
              <a:spcBef>
                <a:spcPts val="1001"/>
              </a:spcBef>
              <a:tabLst>
                <a:tab algn="l" pos="0"/>
              </a:tabLst>
            </a:pPr>
            <a:endParaRPr b="0" lang="en-US" sz="2000" spc="-1" strike="noStrike">
              <a:latin typeface="Arial"/>
            </a:endParaRPr>
          </a:p>
          <a:p>
            <a:pPr algn="ctr">
              <a:lnSpc>
                <a:spcPct val="100000"/>
              </a:lnSpc>
              <a:spcBef>
                <a:spcPts val="1001"/>
              </a:spcBef>
              <a:tabLst>
                <a:tab algn="l" pos="0"/>
              </a:tabLst>
            </a:pPr>
            <a:r>
              <a:rPr b="1" lang="en-US" sz="2000" spc="-1" strike="noStrike">
                <a:solidFill>
                  <a:srgbClr val="000000"/>
                </a:solidFill>
                <a:latin typeface="Arial"/>
                <a:ea typeface="Arial"/>
              </a:rPr>
              <a:t>Check Piazza and Website for TA Office Hours!</a:t>
            </a:r>
            <a:endParaRPr b="0" lang="en-US" sz="2000" spc="-1" strike="noStrike">
              <a:latin typeface="Arial"/>
            </a:endParaRPr>
          </a:p>
        </p:txBody>
      </p:sp>
      <p:sp>
        <p:nvSpPr>
          <p:cNvPr id="270" name="PlaceHolder 3"/>
          <p:cNvSpPr>
            <a:spLocks noGrp="1"/>
          </p:cNvSpPr>
          <p:nvPr>
            <p:ph type="sldNum"/>
          </p:nvPr>
        </p:nvSpPr>
        <p:spPr>
          <a:xfrm rot="16200000">
            <a:off x="11188800" y="5825160"/>
            <a:ext cx="1315080" cy="486000"/>
          </a:xfrm>
          <a:prstGeom prst="rect">
            <a:avLst/>
          </a:prstGeom>
          <a:noFill/>
          <a:ln w="0">
            <a:noFill/>
          </a:ln>
        </p:spPr>
        <p:txBody>
          <a:bodyPr lIns="90000" rIns="90000" tIns="45000" bIns="45000" anchor="ctr">
            <a:noAutofit/>
          </a:bodyPr>
          <a:p>
            <a:pPr>
              <a:lnSpc>
                <a:spcPct val="100000"/>
              </a:lnSpc>
              <a:tabLst>
                <a:tab algn="l" pos="0"/>
              </a:tabLst>
            </a:pPr>
            <a:fld id="{F3D28AE6-32BA-43E2-9697-D6EC7145A314}" type="slidenum">
              <a:rPr b="1" lang="en-US" sz="2400" spc="-1" strike="noStrike">
                <a:solidFill>
                  <a:srgbClr val="d1282e"/>
                </a:solidFill>
                <a:latin typeface="Arial"/>
                <a:ea typeface="Arial"/>
              </a:rPr>
              <a:t>9</a:t>
            </a:fld>
            <a:endParaRPr b="0" lang="en-US" sz="2400" spc="-1" strike="noStrike">
              <a:latin typeface="Times New Roman"/>
            </a:endParaRPr>
          </a:p>
        </p:txBody>
      </p:sp>
    </p:spTree>
  </p:cSld>
  <mc:AlternateContent>
    <mc:Choice Requires="p14">
      <p:transition spd="slow" p14:dur="2000"/>
    </mc:Choice>
    <mc:Fallback>
      <p:transition spd="slow"/>
    </mc:Fallback>
  </mc:AlternateContent>
  <p:timing>
    <p:tnLst>
      <p:par>
        <p:cTn id="137" dur="indefinite" restart="never" nodeType="tmRoot">
          <p:childTnLst>
            <p:seq>
              <p:cTn id="138" dur="indefinite" nodeType="mainSeq">
                <p:childTnLst>
                  <p:par>
                    <p:cTn id="139" fill="hold">
                      <p:stCondLst>
                        <p:cond delay="indefinite"/>
                      </p:stCondLst>
                      <p:childTnLst>
                        <p:par>
                          <p:cTn id="140" fill="hold">
                            <p:stCondLst>
                              <p:cond delay="0"/>
                            </p:stCondLst>
                            <p:childTnLst>
                              <p:par>
                                <p:cTn id="141" nodeType="clickEffect" fill="hold" presetClass="entr" presetID="1">
                                  <p:stCondLst>
                                    <p:cond delay="0"/>
                                  </p:stCondLst>
                                  <p:childTnLst>
                                    <p:set>
                                      <p:cBhvr>
                                        <p:cTn id="142" dur="1" fill="hold">
                                          <p:stCondLst>
                                            <p:cond delay="0"/>
                                          </p:stCondLst>
                                        </p:cTn>
                                        <p:tgtEl>
                                          <p:spTgt spid="269">
                                            <p:txEl>
                                              <p:pRg st="0" end="0"/>
                                            </p:txEl>
                                          </p:spTgt>
                                        </p:tgtEl>
                                        <p:attrNameLst>
                                          <p:attrName>style.visibility</p:attrName>
                                        </p:attrNameLst>
                                      </p:cBhvr>
                                      <p:to>
                                        <p:strVal val="visible"/>
                                      </p:to>
                                    </p:set>
                                  </p:childTnLst>
                                </p:cTn>
                              </p:par>
                            </p:childTnLst>
                          </p:cTn>
                        </p:par>
                      </p:childTnLst>
                    </p:cTn>
                  </p:par>
                  <p:par>
                    <p:cTn id="143" fill="hold">
                      <p:stCondLst>
                        <p:cond delay="indefinite"/>
                      </p:stCondLst>
                      <p:childTnLst>
                        <p:par>
                          <p:cTn id="144" fill="hold">
                            <p:stCondLst>
                              <p:cond delay="0"/>
                            </p:stCondLst>
                            <p:childTnLst>
                              <p:par>
                                <p:cTn id="145" nodeType="clickEffect" fill="hold" presetClass="entr" presetID="1">
                                  <p:stCondLst>
                                    <p:cond delay="0"/>
                                  </p:stCondLst>
                                  <p:childTnLst>
                                    <p:set>
                                      <p:cBhvr>
                                        <p:cTn id="146" dur="1" fill="hold">
                                          <p:stCondLst>
                                            <p:cond delay="0"/>
                                          </p:stCondLst>
                                        </p:cTn>
                                        <p:tgtEl>
                                          <p:spTgt spid="269">
                                            <p:txEl>
                                              <p:pRg st="1" end="1"/>
                                            </p:txEl>
                                          </p:spTgt>
                                        </p:tgtEl>
                                        <p:attrNameLst>
                                          <p:attrName>style.visibility</p:attrName>
                                        </p:attrNameLst>
                                      </p:cBhvr>
                                      <p:to>
                                        <p:strVal val="visible"/>
                                      </p:to>
                                    </p:set>
                                  </p:childTnLst>
                                </p:cTn>
                              </p:par>
                            </p:childTnLst>
                          </p:cTn>
                        </p:par>
                      </p:childTnLst>
                    </p:cTn>
                  </p:par>
                  <p:par>
                    <p:cTn id="147" fill="hold">
                      <p:stCondLst>
                        <p:cond delay="indefinite"/>
                      </p:stCondLst>
                      <p:childTnLst>
                        <p:par>
                          <p:cTn id="148" fill="hold">
                            <p:stCondLst>
                              <p:cond delay="0"/>
                            </p:stCondLst>
                            <p:childTnLst>
                              <p:par>
                                <p:cTn id="149" nodeType="clickEffect" fill="hold" presetClass="entr" presetID="1">
                                  <p:stCondLst>
                                    <p:cond delay="0"/>
                                  </p:stCondLst>
                                  <p:childTnLst>
                                    <p:set>
                                      <p:cBhvr>
                                        <p:cTn id="150" dur="1" fill="hold">
                                          <p:stCondLst>
                                            <p:cond delay="0"/>
                                          </p:stCondLst>
                                        </p:cTn>
                                        <p:tgtEl>
                                          <p:spTgt spid="269">
                                            <p:txEl>
                                              <p:pRg st="2" end="2"/>
                                            </p:txEl>
                                          </p:spTgt>
                                        </p:tgtEl>
                                        <p:attrNameLst>
                                          <p:attrName>style.visibility</p:attrName>
                                        </p:attrNameLst>
                                      </p:cBhvr>
                                      <p:to>
                                        <p:strVal val="visible"/>
                                      </p:to>
                                    </p:set>
                                  </p:childTnLst>
                                </p:cTn>
                              </p:par>
                            </p:childTnLst>
                          </p:cTn>
                        </p:par>
                      </p:childTnLst>
                    </p:cTn>
                  </p:par>
                  <p:par>
                    <p:cTn id="151" fill="hold">
                      <p:stCondLst>
                        <p:cond delay="indefinite"/>
                      </p:stCondLst>
                      <p:childTnLst>
                        <p:par>
                          <p:cTn id="152" fill="hold">
                            <p:stCondLst>
                              <p:cond delay="0"/>
                            </p:stCondLst>
                            <p:childTnLst>
                              <p:par>
                                <p:cTn id="153" nodeType="clickEffect" fill="hold" presetClass="entr" presetID="1">
                                  <p:stCondLst>
                                    <p:cond delay="0"/>
                                  </p:stCondLst>
                                  <p:childTnLst>
                                    <p:set>
                                      <p:cBhvr>
                                        <p:cTn id="154" dur="1" fill="hold">
                                          <p:stCondLst>
                                            <p:cond delay="0"/>
                                          </p:stCondLst>
                                        </p:cTn>
                                        <p:tgtEl>
                                          <p:spTgt spid="269">
                                            <p:txEl>
                                              <p:pRg st="3" end="3"/>
                                            </p:txEl>
                                          </p:spTgt>
                                        </p:tgtEl>
                                        <p:attrNameLst>
                                          <p:attrName>style.visibility</p:attrName>
                                        </p:attrNameLst>
                                      </p:cBhvr>
                                      <p:to>
                                        <p:strVal val="visible"/>
                                      </p:to>
                                    </p:set>
                                  </p:childTnLst>
                                </p:cTn>
                              </p:par>
                            </p:childTnLst>
                          </p:cTn>
                        </p:par>
                      </p:childTnLst>
                    </p:cTn>
                  </p:par>
                  <p:par>
                    <p:cTn id="155" fill="hold">
                      <p:stCondLst>
                        <p:cond delay="indefinite"/>
                      </p:stCondLst>
                      <p:childTnLst>
                        <p:par>
                          <p:cTn id="156" fill="hold">
                            <p:stCondLst>
                              <p:cond delay="0"/>
                            </p:stCondLst>
                            <p:childTnLst>
                              <p:par>
                                <p:cTn id="157" nodeType="clickEffect" fill="hold" presetClass="entr" presetID="1">
                                  <p:stCondLst>
                                    <p:cond delay="0"/>
                                  </p:stCondLst>
                                  <p:childTnLst>
                                    <p:set>
                                      <p:cBhvr>
                                        <p:cTn id="158" dur="1" fill="hold">
                                          <p:stCondLst>
                                            <p:cond delay="0"/>
                                          </p:stCondLst>
                                        </p:cTn>
                                        <p:tgtEl>
                                          <p:spTgt spid="269">
                                            <p:txEl>
                                              <p:pRg st="4" end="4"/>
                                            </p:txEl>
                                          </p:spTgt>
                                        </p:tgtEl>
                                        <p:attrNameLst>
                                          <p:attrName>style.visibility</p:attrName>
                                        </p:attrNameLst>
                                      </p:cBhvr>
                                      <p:to>
                                        <p:strVal val="visible"/>
                                      </p:to>
                                    </p:set>
                                  </p:childTnLst>
                                </p:cTn>
                              </p:par>
                            </p:childTnLst>
                          </p:cTn>
                        </p:par>
                      </p:childTnLst>
                    </p:cTn>
                  </p:par>
                  <p:par>
                    <p:cTn id="159" fill="hold">
                      <p:stCondLst>
                        <p:cond delay="indefinite"/>
                      </p:stCondLst>
                      <p:childTnLst>
                        <p:par>
                          <p:cTn id="160" fill="hold">
                            <p:stCondLst>
                              <p:cond delay="0"/>
                            </p:stCondLst>
                            <p:childTnLst>
                              <p:par>
                                <p:cTn id="161" nodeType="clickEffect" fill="hold" presetClass="entr" presetID="1">
                                  <p:stCondLst>
                                    <p:cond delay="0"/>
                                  </p:stCondLst>
                                  <p:childTnLst>
                                    <p:set>
                                      <p:cBhvr>
                                        <p:cTn id="162" dur="1" fill="hold">
                                          <p:stCondLst>
                                            <p:cond delay="0"/>
                                          </p:stCondLst>
                                        </p:cTn>
                                        <p:tgtEl>
                                          <p:spTgt spid="269">
                                            <p:txEl>
                                              <p:pRg st="5" end="5"/>
                                            </p:txEl>
                                          </p:spTgt>
                                        </p:tgtEl>
                                        <p:attrNameLst>
                                          <p:attrName>style.visibility</p:attrName>
                                        </p:attrNameLst>
                                      </p:cBhvr>
                                      <p:to>
                                        <p:strVal val="visible"/>
                                      </p:to>
                                    </p:set>
                                  </p:childTnLst>
                                </p:cTn>
                              </p:par>
                            </p:childTnLst>
                          </p:cTn>
                        </p:par>
                      </p:childTnLst>
                    </p:cTn>
                  </p:par>
                  <p:par>
                    <p:cTn id="163" fill="hold">
                      <p:stCondLst>
                        <p:cond delay="indefinite"/>
                      </p:stCondLst>
                      <p:childTnLst>
                        <p:par>
                          <p:cTn id="164" fill="hold">
                            <p:stCondLst>
                              <p:cond delay="0"/>
                            </p:stCondLst>
                            <p:childTnLst>
                              <p:par>
                                <p:cTn id="165" nodeType="clickEffect" fill="hold" presetClass="entr" presetID="1">
                                  <p:stCondLst>
                                    <p:cond delay="0"/>
                                  </p:stCondLst>
                                  <p:childTnLst>
                                    <p:set>
                                      <p:cBhvr>
                                        <p:cTn id="166" dur="1" fill="hold">
                                          <p:stCondLst>
                                            <p:cond delay="0"/>
                                          </p:stCondLst>
                                        </p:cTn>
                                        <p:tgtEl>
                                          <p:spTgt spid="269">
                                            <p:txEl>
                                              <p:pRg st="6" end="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d1282e"/>
      </a:dk2>
      <a:lt2>
        <a:srgbClr val="c8c8b1"/>
      </a:lt2>
      <a:accent1>
        <a:srgbClr val="7a7a7a"/>
      </a:accent1>
      <a:accent2>
        <a:srgbClr val="f5c201"/>
      </a:accent2>
      <a:accent3>
        <a:srgbClr val="526db0"/>
      </a:accent3>
      <a:accent4>
        <a:srgbClr val="989aac"/>
      </a:accent4>
      <a:accent5>
        <a:srgbClr val="dc5924"/>
      </a:accent5>
      <a:accent6>
        <a:srgbClr val="b4b392"/>
      </a:accent6>
      <a:hlink>
        <a:srgbClr val="cc9900"/>
      </a:hlink>
      <a:folHlink>
        <a:srgbClr val="969696"/>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d1282e"/>
      </a:dk2>
      <a:lt2>
        <a:srgbClr val="c8c8b1"/>
      </a:lt2>
      <a:accent1>
        <a:srgbClr val="7a7a7a"/>
      </a:accent1>
      <a:accent2>
        <a:srgbClr val="f5c201"/>
      </a:accent2>
      <a:accent3>
        <a:srgbClr val="526db0"/>
      </a:accent3>
      <a:accent4>
        <a:srgbClr val="989aac"/>
      </a:accent4>
      <a:accent5>
        <a:srgbClr val="dc5924"/>
      </a:accent5>
      <a:accent6>
        <a:srgbClr val="b4b392"/>
      </a:accent6>
      <a:hlink>
        <a:srgbClr val="cc9900"/>
      </a:hlink>
      <a:folHlink>
        <a:srgbClr val="969696"/>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d1282e"/>
      </a:dk2>
      <a:lt2>
        <a:srgbClr val="c8c8b1"/>
      </a:lt2>
      <a:accent1>
        <a:srgbClr val="7a7a7a"/>
      </a:accent1>
      <a:accent2>
        <a:srgbClr val="f5c201"/>
      </a:accent2>
      <a:accent3>
        <a:srgbClr val="526db0"/>
      </a:accent3>
      <a:accent4>
        <a:srgbClr val="989aac"/>
      </a:accent4>
      <a:accent5>
        <a:srgbClr val="dc5924"/>
      </a:accent5>
      <a:accent6>
        <a:srgbClr val="b4b392"/>
      </a:accent6>
      <a:hlink>
        <a:srgbClr val="cc9900"/>
      </a:hlink>
      <a:folHlink>
        <a:srgbClr val="969696"/>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d1282e"/>
      </a:dk2>
      <a:lt2>
        <a:srgbClr val="c8c8b1"/>
      </a:lt2>
      <a:accent1>
        <a:srgbClr val="7a7a7a"/>
      </a:accent1>
      <a:accent2>
        <a:srgbClr val="f5c201"/>
      </a:accent2>
      <a:accent3>
        <a:srgbClr val="526db0"/>
      </a:accent3>
      <a:accent4>
        <a:srgbClr val="989aac"/>
      </a:accent4>
      <a:accent5>
        <a:srgbClr val="dc5924"/>
      </a:accent5>
      <a:accent6>
        <a:srgbClr val="b4b392"/>
      </a:accent6>
      <a:hlink>
        <a:srgbClr val="cc9900"/>
      </a:hlink>
      <a:folHlink>
        <a:srgbClr val="969696"/>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d1282e"/>
      </a:dk2>
      <a:lt2>
        <a:srgbClr val="c8c8b1"/>
      </a:lt2>
      <a:accent1>
        <a:srgbClr val="7a7a7a"/>
      </a:accent1>
      <a:accent2>
        <a:srgbClr val="f5c201"/>
      </a:accent2>
      <a:accent3>
        <a:srgbClr val="526db0"/>
      </a:accent3>
      <a:accent4>
        <a:srgbClr val="989aac"/>
      </a:accent4>
      <a:accent5>
        <a:srgbClr val="dc5924"/>
      </a:accent5>
      <a:accent6>
        <a:srgbClr val="b4b392"/>
      </a:accent6>
      <a:hlink>
        <a:srgbClr val="cc9900"/>
      </a:hlink>
      <a:folHlink>
        <a:srgbClr val="969696"/>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d1282e"/>
      </a:dk2>
      <a:lt2>
        <a:srgbClr val="c8c8b1"/>
      </a:lt2>
      <a:accent1>
        <a:srgbClr val="7a7a7a"/>
      </a:accent1>
      <a:accent2>
        <a:srgbClr val="f5c201"/>
      </a:accent2>
      <a:accent3>
        <a:srgbClr val="526db0"/>
      </a:accent3>
      <a:accent4>
        <a:srgbClr val="989aac"/>
      </a:accent4>
      <a:accent5>
        <a:srgbClr val="dc5924"/>
      </a:accent5>
      <a:accent6>
        <a:srgbClr val="b4b392"/>
      </a:accent6>
      <a:hlink>
        <a:srgbClr val="cc9900"/>
      </a:hlink>
      <a:folHlink>
        <a:srgbClr val="969696"/>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5</TotalTime>
  <Application>LibreOffice/7.2.4.1$Linux_X86_64 LibreOffice_project/20$Build-1</Application>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dc:description/>
  <dc:language>en-US</dc:language>
  <cp:lastModifiedBy/>
  <dcterms:modified xsi:type="dcterms:W3CDTF">2022-01-24T16:21:46Z</dcterms:modified>
  <cp:revision>2</cp:revision>
  <dc:subject/>
  <dc:title/>
</cp:coreProperties>
</file>

<file path=docProps/custom.xml><?xml version="1.0" encoding="utf-8"?>
<Properties xmlns="http://schemas.openxmlformats.org/officeDocument/2006/custom-properties" xmlns:vt="http://schemas.openxmlformats.org/officeDocument/2006/docPropsVTypes"/>
</file>